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0"/>
  </p:notesMasterIdLst>
  <p:sldIdLst>
    <p:sldId id="434" r:id="rId5"/>
    <p:sldId id="416" r:id="rId6"/>
    <p:sldId id="421" r:id="rId7"/>
    <p:sldId id="419" r:id="rId8"/>
    <p:sldId id="415" r:id="rId9"/>
    <p:sldId id="405" r:id="rId10"/>
    <p:sldId id="436" r:id="rId11"/>
    <p:sldId id="423" r:id="rId12"/>
    <p:sldId id="429" r:id="rId13"/>
    <p:sldId id="440" r:id="rId14"/>
    <p:sldId id="433" r:id="rId15"/>
    <p:sldId id="432" r:id="rId16"/>
    <p:sldId id="435" r:id="rId17"/>
    <p:sldId id="441" r:id="rId18"/>
    <p:sldId id="427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383"/>
    <a:srgbClr val="206E24"/>
    <a:srgbClr val="123E14"/>
    <a:srgbClr val="C7D415"/>
    <a:srgbClr val="3FAB3F"/>
    <a:srgbClr val="F9B132"/>
    <a:srgbClr val="FFC20E"/>
    <a:srgbClr val="2776D7"/>
    <a:srgbClr val="5B92E5"/>
    <a:srgbClr val="165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432" autoAdjust="0"/>
  </p:normalViewPr>
  <p:slideViewPr>
    <p:cSldViewPr snapToGrid="0">
      <p:cViewPr varScale="1">
        <p:scale>
          <a:sx n="91" d="100"/>
          <a:sy n="91" d="100"/>
        </p:scale>
        <p:origin x="1716" y="84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EC9000-7618-44EA-A838-1C2AC58FDDE5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c15c7900_0_1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c15c7900_0_1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21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3EC9000-7618-44EA-A838-1C2AC58FDDE5}" type="slidenum">
              <a:rPr lang="en-US" sz="1400" spc="-1" smtClean="0">
                <a:latin typeface="Times New Roman"/>
              </a:r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6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3EC9000-7618-44EA-A838-1C2AC58FDDE5}" type="slidenum">
              <a:rPr lang="en-US" sz="1400" spc="-1" smtClean="0">
                <a:latin typeface="Times New Roman"/>
              </a:r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0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c15c7900_0_1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c15c7900_0_1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65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B9A06-E0F5-E04F-9127-CFEFDB14CF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7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B9A06-E0F5-E04F-9127-CFEFDB14CF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1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B9A06-E0F5-E04F-9127-CFEFDB14CF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7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95202" y="3682080"/>
            <a:ext cx="8915108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063467" y="3682080"/>
            <a:ext cx="435035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95202" y="3682080"/>
            <a:ext cx="435035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2927340" y="1604520"/>
            <a:ext cx="4050248" cy="397728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2927340" y="1604520"/>
            <a:ext cx="4050248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95202" y="273600"/>
            <a:ext cx="8915108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95202" y="3682080"/>
            <a:ext cx="435035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63467" y="3682080"/>
            <a:ext cx="435035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8915108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dt"/>
          </p:nvPr>
        </p:nvSpPr>
        <p:spPr>
          <a:xfrm>
            <a:off x="680940" y="6356520"/>
            <a:ext cx="2228558" cy="36468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ftr"/>
          </p:nvPr>
        </p:nvSpPr>
        <p:spPr>
          <a:xfrm>
            <a:off x="3281265" y="6356520"/>
            <a:ext cx="3342983" cy="364680"/>
          </a:xfrm>
          <a:prstGeom prst="rect">
            <a:avLst/>
          </a:prstGeom>
        </p:spPr>
        <p:txBody>
          <a:bodyPr tIns="91440" bIns="91440" anchor="ctr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sldNum"/>
          </p:nvPr>
        </p:nvSpPr>
        <p:spPr>
          <a:xfrm>
            <a:off x="6996015" y="6356520"/>
            <a:ext cx="2228558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949EB02-56C8-4C89-9882-DC3E7DDF38AB}" type="slidenum">
              <a:rPr lang="en-US" sz="1200" strike="noStrike" spc="-1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‹#›</a:t>
            </a:fld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35"/>
            <a:ext cx="9906000" cy="5097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" y="1856677"/>
            <a:ext cx="8745170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subTitle"/>
          </p:nvPr>
        </p:nvSpPr>
        <p:spPr>
          <a:xfrm>
            <a:off x="30088" y="646085"/>
            <a:ext cx="4576208" cy="399830"/>
          </a:xfrm>
          <a:prstGeom prst="rect">
            <a:avLst/>
          </a:prstGeom>
          <a:solidFill>
            <a:srgbClr val="206E24">
              <a:alpha val="77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o-RO" sz="2200" b="1" dirty="0" smtClean="0">
                <a:solidFill>
                  <a:schemeClr val="bg1"/>
                </a:solidFill>
                <a:cs typeface="Chau Philomene One"/>
              </a:rPr>
              <a:t> PLATFORMA DE ÎNSCRIERE</a:t>
            </a:r>
            <a:endParaRPr lang="en-US" sz="2200" b="1" dirty="0" smtClean="0">
              <a:solidFill>
                <a:schemeClr val="bg1"/>
              </a:solidFill>
              <a:cs typeface="Chau Philomene One"/>
            </a:endParaRPr>
          </a:p>
          <a:p>
            <a:pPr>
              <a:lnSpc>
                <a:spcPct val="90000"/>
              </a:lnSpc>
            </a:pPr>
            <a:endParaRPr lang="en-US" sz="2200" b="1" dirty="0">
              <a:solidFill>
                <a:schemeClr val="bg1"/>
              </a:solidFill>
              <a:cs typeface="Chau Philomene One"/>
            </a:endParaRP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cs typeface="Chau Philomene One"/>
              </a:rPr>
              <a:t> </a:t>
            </a:r>
            <a:endParaRPr lang="en-US" sz="2200" b="1" u="sng" dirty="0">
              <a:solidFill>
                <a:schemeClr val="bg1"/>
              </a:solidFill>
              <a:cs typeface="Chau Philomene On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1790885"/>
            <a:ext cx="9283411" cy="431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6916">
            <a:off x="-53843" y="322656"/>
            <a:ext cx="4553105" cy="22765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6242" y="1897431"/>
            <a:ext cx="59934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DIN TOT PLASTICUL PRODUS VREODATĂ, DOAR </a:t>
            </a:r>
            <a:r>
              <a:rPr lang="en-GB" sz="2800" b="1" spc="-1" dirty="0" smtClean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9% A FOST RECICLAT </a:t>
            </a:r>
          </a:p>
          <a:p>
            <a:endParaRPr lang="en-GB" sz="2800" b="1" spc="-1" dirty="0" smtClean="0">
              <a:solidFill>
                <a:srgbClr val="E11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  <a:ea typeface="Arial"/>
            </a:endParaRPr>
          </a:p>
          <a:p>
            <a:r>
              <a:rPr lang="en-GB" sz="28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CEL PUȚIN JUMĂTATE DIN CANTITATEA DE PLASTIC CARE EXISTĂ ASTĂZI </a:t>
            </a:r>
            <a:r>
              <a:rPr lang="en-GB" sz="2800" spc="-1" dirty="0" smtClean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A FOST PRODUSĂ ÎN ULTIMII 15 ANI </a:t>
            </a:r>
            <a:endParaRPr lang="en-US" sz="2800" spc="-1" dirty="0">
              <a:solidFill>
                <a:srgbClr val="E11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  <a:ea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0929" y="6115646"/>
            <a:ext cx="3423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National Geographic, 2018</a:t>
            </a:r>
            <a:endParaRPr lang="en-US" sz="2000" spc="-1" dirty="0">
              <a:solidFill>
                <a:srgbClr val="E11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1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15513" y="3092485"/>
            <a:ext cx="622788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UN ROMÂN PRODUCE ANUAL 254 KG DE DEȘEURI MENAJERE PE AN ȘI MAI PUȚIN DE </a:t>
            </a:r>
            <a:r>
              <a:rPr lang="en-GB" sz="2800" spc="-1" dirty="0" smtClean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10% SUNT RECICLATE</a:t>
            </a:r>
            <a:r>
              <a:rPr lang="en-GB" sz="28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, ÎN VREME CE MEDIA UE ESTE DE 28%</a:t>
            </a:r>
            <a:endParaRPr lang="en-US" sz="2800" spc="-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  <a:ea typeface="Arial"/>
            </a:endParaRPr>
          </a:p>
          <a:p>
            <a:endParaRPr lang="en-US" sz="3300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hau Philomene One" panose="02000806040000020003" pitchFamily="2" charset="0"/>
              <a:ea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6916">
            <a:off x="321714" y="1269713"/>
            <a:ext cx="4553105" cy="22765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96943" y="6115646"/>
            <a:ext cx="1567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Eurostat</a:t>
            </a:r>
            <a:endParaRPr lang="en-US" spc="-1" dirty="0">
              <a:solidFill>
                <a:srgbClr val="E11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1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52833" y="1637497"/>
            <a:ext cx="622788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ROMÂNIA </a:t>
            </a:r>
            <a:r>
              <a:rPr lang="en-US" sz="28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ESTE PE ULTIMELE LOCURI DIN UNIUNEA EUROPEANĂ ȘI LA CAPITOLUL CETĂȚENIE ACTIVĂ, </a:t>
            </a:r>
            <a:r>
              <a:rPr lang="en-US" sz="2800" b="1" spc="-1" dirty="0" smtClean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DOAR 3.2% DINTRE ROMÂNI IMPLICÂNDU-SE ÎN ACȚIUNI DE VOLUNTARIAT </a:t>
            </a:r>
            <a:r>
              <a:rPr lang="en-US" sz="28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SAU INIȚIATIVE CIVICE, ÎN TIMP CE MEDIA EUROPEANĂ ESTE PESTE 19%</a:t>
            </a:r>
          </a:p>
          <a:p>
            <a:endParaRPr lang="en-US" sz="3300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hau Philomene One" panose="02000806040000020003" pitchFamily="2" charset="0"/>
              <a:ea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6943" y="6115646"/>
            <a:ext cx="1567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>Eurostat</a:t>
            </a:r>
            <a:endParaRPr lang="en-US" spc="-1" dirty="0">
              <a:solidFill>
                <a:srgbClr val="E11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8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judetul</a:t>
            </a:r>
            <a:r>
              <a:rPr lang="en-US" dirty="0" smtClean="0"/>
              <a:t> Cluj: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95202" y="273600"/>
            <a:ext cx="8915108" cy="6137710"/>
          </a:xfrm>
        </p:spPr>
        <p:txBody>
          <a:bodyPr/>
          <a:lstStyle/>
          <a:p>
            <a:r>
              <a:rPr lang="en-US" dirty="0" smtClean="0"/>
              <a:t>5% din </a:t>
            </a:r>
            <a:r>
              <a:rPr lang="en-US" dirty="0" err="1" smtClean="0"/>
              <a:t>populatia</a:t>
            </a:r>
            <a:r>
              <a:rPr lang="en-US" dirty="0" smtClean="0"/>
              <a:t> </a:t>
            </a:r>
            <a:r>
              <a:rPr lang="en-US" dirty="0" err="1" smtClean="0"/>
              <a:t>judetului</a:t>
            </a:r>
            <a:r>
              <a:rPr lang="en-US" dirty="0" smtClean="0"/>
              <a:t> Cluj </a:t>
            </a:r>
            <a:r>
              <a:rPr lang="en-US" dirty="0" err="1" smtClean="0"/>
              <a:t>reprezinta</a:t>
            </a:r>
            <a:r>
              <a:rPr lang="en-US" dirty="0" smtClean="0"/>
              <a:t> 35.000 </a:t>
            </a:r>
            <a:r>
              <a:rPr lang="en-US" dirty="0" err="1" smtClean="0"/>
              <a:t>voluntari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Dorim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colectam</a:t>
            </a:r>
            <a:r>
              <a:rPr lang="en-US" dirty="0" smtClean="0"/>
              <a:t> </a:t>
            </a:r>
            <a:r>
              <a:rPr lang="en-US" dirty="0" err="1" smtClean="0"/>
              <a:t>ambalaje</a:t>
            </a:r>
            <a:r>
              <a:rPr lang="en-US" dirty="0" smtClean="0"/>
              <a:t> </a:t>
            </a:r>
            <a:r>
              <a:rPr lang="en-US" dirty="0" err="1" smtClean="0"/>
              <a:t>reciclabile</a:t>
            </a:r>
            <a:r>
              <a:rPr lang="en-US" dirty="0" smtClean="0"/>
              <a:t> </a:t>
            </a:r>
            <a:r>
              <a:rPr lang="en-US" dirty="0" err="1" smtClean="0"/>
              <a:t>separat</a:t>
            </a:r>
            <a:r>
              <a:rPr lang="en-US" dirty="0" smtClean="0"/>
              <a:t> de </a:t>
            </a:r>
            <a:r>
              <a:rPr lang="en-US" dirty="0" err="1" smtClean="0"/>
              <a:t>deseurile</a:t>
            </a:r>
            <a:r>
              <a:rPr lang="en-US" dirty="0" smtClean="0"/>
              <a:t> </a:t>
            </a:r>
            <a:r>
              <a:rPr lang="en-US" dirty="0" err="1" smtClean="0"/>
              <a:t>menajere</a:t>
            </a:r>
            <a:r>
              <a:rPr lang="en-US" dirty="0" smtClean="0"/>
              <a:t>, in </a:t>
            </a:r>
            <a:r>
              <a:rPr lang="en-US" dirty="0" err="1" smtClean="0"/>
              <a:t>vederea</a:t>
            </a:r>
            <a:r>
              <a:rPr lang="en-US" dirty="0" smtClean="0"/>
              <a:t> </a:t>
            </a:r>
            <a:r>
              <a:rPr lang="en-US" dirty="0" err="1" smtClean="0"/>
              <a:t>atingerii</a:t>
            </a:r>
            <a:r>
              <a:rPr lang="en-US" dirty="0" smtClean="0"/>
              <a:t> </a:t>
            </a:r>
            <a:r>
              <a:rPr lang="en-US" dirty="0" err="1" smtClean="0"/>
              <a:t>obiectivelor</a:t>
            </a:r>
            <a:r>
              <a:rPr lang="en-US" dirty="0" smtClean="0"/>
              <a:t> de </a:t>
            </a:r>
            <a:r>
              <a:rPr lang="en-US" dirty="0" err="1" smtClean="0"/>
              <a:t>reciclare</a:t>
            </a:r>
            <a:r>
              <a:rPr lang="en-US" dirty="0" smtClean="0"/>
              <a:t> a </a:t>
            </a:r>
            <a:r>
              <a:rPr lang="en-US" dirty="0" err="1" smtClean="0"/>
              <a:t>ambalajelor</a:t>
            </a:r>
            <a:r>
              <a:rPr lang="en-US" dirty="0" smtClean="0"/>
              <a:t> (conform </a:t>
            </a:r>
            <a:r>
              <a:rPr lang="en-US" dirty="0" err="1" smtClean="0"/>
              <a:t>ghid</a:t>
            </a:r>
            <a:r>
              <a:rPr lang="en-US" dirty="0" smtClean="0"/>
              <a:t> </a:t>
            </a:r>
            <a:r>
              <a:rPr lang="en-US" dirty="0" err="1" smtClean="0"/>
              <a:t>colectare</a:t>
            </a:r>
            <a:r>
              <a:rPr lang="en-US" dirty="0" smtClean="0"/>
              <a:t> LDIR Cluj 2018)</a:t>
            </a:r>
          </a:p>
          <a:p>
            <a:endParaRPr lang="en-US" dirty="0" smtClean="0"/>
          </a:p>
          <a:p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rugam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alaturati</a:t>
            </a:r>
            <a:r>
              <a:rPr lang="en-US" dirty="0" smtClean="0"/>
              <a:t> </a:t>
            </a:r>
            <a:r>
              <a:rPr lang="en-US" dirty="0" err="1" smtClean="0"/>
              <a:t>initiativei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implicare</a:t>
            </a:r>
            <a:r>
              <a:rPr lang="en-US" dirty="0" smtClean="0"/>
              <a:t> in </a:t>
            </a:r>
            <a:r>
              <a:rPr lang="en-US" dirty="0" err="1" smtClean="0"/>
              <a:t>Ziua</a:t>
            </a:r>
            <a:r>
              <a:rPr lang="en-US" dirty="0" smtClean="0"/>
              <a:t> de </a:t>
            </a:r>
            <a:r>
              <a:rPr lang="en-US" dirty="0" err="1" smtClean="0"/>
              <a:t>Curatenie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ne </a:t>
            </a:r>
            <a:r>
              <a:rPr lang="en-US" dirty="0" err="1" smtClean="0"/>
              <a:t>sustineti</a:t>
            </a:r>
            <a:r>
              <a:rPr lang="en-US" dirty="0" smtClean="0"/>
              <a:t> cu </a:t>
            </a:r>
            <a:r>
              <a:rPr lang="en-US" dirty="0" err="1" smtClean="0"/>
              <a:t>saci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manusi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participanti</a:t>
            </a:r>
            <a:r>
              <a:rPr lang="en-US" dirty="0" smtClean="0"/>
              <a:t> 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promovare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Multumim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5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35"/>
            <a:ext cx="9906000" cy="5097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1" y="1856677"/>
            <a:ext cx="8745170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9168" y="1056503"/>
            <a:ext cx="6985486" cy="1197021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D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5400" dirty="0" smtClean="0">
                <a:solidFill>
                  <a:srgbClr val="FFD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5400" dirty="0" smtClean="0">
                <a:solidFill>
                  <a:srgbClr val="FFD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5400" dirty="0" smtClean="0">
                <a:solidFill>
                  <a:srgbClr val="FFD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CREDE</a:t>
            </a:r>
            <a:r>
              <a:rPr lang="ro-RO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ȚI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</a:t>
            </a:r>
            <a:r>
              <a:rPr lang="ro-RO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Ă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</a:t>
            </a:r>
            <a:r>
              <a:rPr lang="ro-RO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POSIBIL CA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t-EE" sz="7200" dirty="0">
              <a:solidFill>
                <a:srgbClr val="FFD1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2818" y="2635205"/>
            <a:ext cx="5818185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950" dirty="0" smtClean="0">
                <a:solidFill>
                  <a:srgbClr val="FFD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1 000 000 </a:t>
            </a:r>
          </a:p>
          <a:p>
            <a:pPr algn="ctr"/>
            <a:r>
              <a:rPr lang="en-US" sz="4950" dirty="0" smtClean="0">
                <a:solidFill>
                  <a:srgbClr val="FFD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ROM</a:t>
            </a:r>
            <a:r>
              <a:rPr lang="ro-RO" sz="4950" dirty="0" smtClean="0">
                <a:solidFill>
                  <a:srgbClr val="FFD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Â</a:t>
            </a:r>
            <a:r>
              <a:rPr lang="en-US" sz="4950" dirty="0" smtClean="0">
                <a:solidFill>
                  <a:srgbClr val="FFD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 S</a:t>
            </a:r>
            <a:r>
              <a:rPr lang="ro-RO" sz="4950" dirty="0" smtClean="0">
                <a:solidFill>
                  <a:srgbClr val="FFD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Ă</a:t>
            </a:r>
            <a:r>
              <a:rPr lang="en-US" sz="4950" dirty="0" smtClean="0">
                <a:solidFill>
                  <a:srgbClr val="FFD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 UNEASC</a:t>
            </a:r>
            <a:r>
              <a:rPr lang="ro-RO" sz="4950" dirty="0" smtClean="0">
                <a:solidFill>
                  <a:srgbClr val="FFD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Ă</a:t>
            </a:r>
            <a:r>
              <a:rPr lang="en-US" sz="4950" dirty="0" smtClean="0">
                <a:solidFill>
                  <a:srgbClr val="FFD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PENTRU UN SCOP COMUN? </a:t>
            </a:r>
            <a:endParaRPr lang="en-US" sz="49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2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10606"/>
          <a:stretch/>
        </p:blipFill>
        <p:spPr bwMode="auto">
          <a:xfrm>
            <a:off x="4974576" y="1299720"/>
            <a:ext cx="4801915" cy="52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522514" y="459720"/>
            <a:ext cx="8904124" cy="1144800"/>
          </a:xfrm>
        </p:spPr>
        <p:txBody>
          <a:bodyPr>
            <a:noAutofit/>
          </a:bodyPr>
          <a:lstStyle/>
          <a:p>
            <a:pPr algn="l"/>
            <a: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/>
            </a:r>
            <a:b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</a:br>
            <a: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/>
            </a:r>
            <a:b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</a:br>
            <a: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/>
            </a:r>
            <a:b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</a:br>
            <a: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/>
            </a:r>
            <a:b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</a:br>
            <a: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/>
            </a:r>
            <a:b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</a:br>
            <a: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/>
            </a:r>
            <a:b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</a:br>
            <a: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/>
            </a:r>
            <a:br>
              <a:rPr lang="en-US" sz="4000" spc="-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</a:br>
            <a:r>
              <a:rPr lang="en-US" sz="33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/>
            </a:r>
            <a:br>
              <a:rPr lang="en-US" sz="33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</a:br>
            <a:r>
              <a:rPr lang="en-US" sz="3600" spc="-1" dirty="0" smtClean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  <a:t/>
            </a:r>
            <a:br>
              <a:rPr lang="en-US" sz="3600" spc="-1" dirty="0" smtClean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  <a:ea typeface="Arial"/>
              </a:rPr>
            </a:br>
            <a: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>15.09.2018</a:t>
            </a:r>
            <a:b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/>
            </a:r>
            <a:b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>1 MILION DE ROM</a:t>
            </a:r>
            <a:r>
              <a:rPr lang="ro-RO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>Â</a:t>
            </a:r>
            <a: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>NI </a:t>
            </a:r>
            <a:b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>CARE CUR</a:t>
            </a:r>
            <a:r>
              <a:rPr lang="ro-RO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>ĂȚĂ</a:t>
            </a:r>
            <a: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> ROM</a:t>
            </a:r>
            <a:r>
              <a:rPr lang="ro-RO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>Â</a:t>
            </a:r>
            <a: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>NIA</a:t>
            </a:r>
            <a:b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/>
            </a:r>
            <a:b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</a:br>
            <a:r>
              <a:rPr lang="ro-RO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>Î</a:t>
            </a:r>
            <a: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>NTR-O SINGUR</a:t>
            </a:r>
            <a:r>
              <a:rPr lang="ro-RO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>Ă</a:t>
            </a:r>
            <a:r>
              <a:rPr lang="en-US" sz="2800" spc="-1" dirty="0">
                <a:solidFill>
                  <a:srgbClr val="E113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Arial"/>
              </a:rPr>
              <a:t> ZI</a:t>
            </a:r>
            <a:endParaRPr lang="en-US" sz="2800" spc="-1" dirty="0">
              <a:solidFill>
                <a:srgbClr val="E113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  <a:ea typeface="Arial"/>
            </a:endParaRPr>
          </a:p>
        </p:txBody>
      </p:sp>
      <p:sp>
        <p:nvSpPr>
          <p:cNvPr id="6" name="Google Shape;359;p34"/>
          <p:cNvSpPr txBox="1"/>
          <p:nvPr/>
        </p:nvSpPr>
        <p:spPr>
          <a:xfrm>
            <a:off x="735562" y="310979"/>
            <a:ext cx="8520600" cy="572700"/>
          </a:xfrm>
          <a:prstGeom prst="rect">
            <a:avLst/>
          </a:prstGeom>
          <a:noFill/>
          <a:ln w="9525" cap="flat" cmpd="sng">
            <a:solidFill>
              <a:srgbClr val="78909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o-RO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hau Philomene One" charset="0"/>
                <a:cs typeface="Chau Philomene One" charset="0"/>
                <a:sym typeface="Raleway"/>
              </a:rPr>
              <a:t>NOI CREDEM CĂ DA.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hau Philomene One" charset="0"/>
              <a:cs typeface="Chau Philomene One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475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472114"/>
            <a:ext cx="9144000" cy="138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59" name="Google Shape;359;p34"/>
          <p:cNvSpPr txBox="1"/>
          <p:nvPr/>
        </p:nvSpPr>
        <p:spPr>
          <a:xfrm>
            <a:off x="735562" y="310979"/>
            <a:ext cx="8520600" cy="572700"/>
          </a:xfrm>
          <a:prstGeom prst="rect">
            <a:avLst/>
          </a:prstGeom>
          <a:noFill/>
          <a:ln w="9525" cap="flat" cmpd="sng">
            <a:solidFill>
              <a:srgbClr val="78909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4400" dirty="0" smtClean="0">
                <a:solidFill>
                  <a:srgbClr val="E31084"/>
                </a:solidFill>
                <a:latin typeface="+mj-lt"/>
                <a:ea typeface="Chau Philomene One" charset="0"/>
                <a:cs typeface="Chau Philomene One" charset="0"/>
                <a:sym typeface="Raleway"/>
              </a:rPr>
              <a:t>15 SEPTEMBRIE 2018</a:t>
            </a:r>
            <a:endParaRPr lang="en-US" sz="4400" dirty="0">
              <a:solidFill>
                <a:srgbClr val="E31084"/>
              </a:solidFill>
              <a:latin typeface="+mj-lt"/>
              <a:ea typeface="Chau Philomene One" charset="0"/>
              <a:cs typeface="Chau Philomene One" charset="0"/>
              <a:sym typeface="Raleway"/>
            </a:endParaRPr>
          </a:p>
        </p:txBody>
      </p:sp>
      <p:sp>
        <p:nvSpPr>
          <p:cNvPr id="360" name="Google Shape;360;p34"/>
          <p:cNvSpPr/>
          <p:nvPr/>
        </p:nvSpPr>
        <p:spPr>
          <a:xfrm>
            <a:off x="3718385" y="3493486"/>
            <a:ext cx="4041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54589"/>
                </a:moveTo>
                <a:cubicBezTo>
                  <a:pt x="57004" y="54589"/>
                  <a:pt x="54589" y="57004"/>
                  <a:pt x="54589" y="60000"/>
                </a:cubicBezTo>
                <a:cubicBezTo>
                  <a:pt x="54589" y="62995"/>
                  <a:pt x="57004" y="65410"/>
                  <a:pt x="60000" y="65410"/>
                </a:cubicBezTo>
                <a:cubicBezTo>
                  <a:pt x="62995" y="65410"/>
                  <a:pt x="65507" y="62995"/>
                  <a:pt x="65507" y="60000"/>
                </a:cubicBezTo>
                <a:cubicBezTo>
                  <a:pt x="65507" y="57004"/>
                  <a:pt x="62995" y="54589"/>
                  <a:pt x="60000" y="54589"/>
                </a:cubicBezTo>
                <a:close/>
                <a:moveTo>
                  <a:pt x="120000" y="60000"/>
                </a:moveTo>
                <a:cubicBezTo>
                  <a:pt x="120000" y="53429"/>
                  <a:pt x="112077" y="47729"/>
                  <a:pt x="99516" y="43671"/>
                </a:cubicBezTo>
                <a:cubicBezTo>
                  <a:pt x="105507" y="31884"/>
                  <a:pt x="107149" y="22125"/>
                  <a:pt x="102512" y="17487"/>
                </a:cubicBezTo>
                <a:cubicBezTo>
                  <a:pt x="97874" y="12850"/>
                  <a:pt x="88115" y="14202"/>
                  <a:pt x="76328" y="20483"/>
                </a:cubicBezTo>
                <a:cubicBezTo>
                  <a:pt x="72270" y="7922"/>
                  <a:pt x="66570" y="0"/>
                  <a:pt x="60000" y="0"/>
                </a:cubicBezTo>
                <a:cubicBezTo>
                  <a:pt x="53429" y="0"/>
                  <a:pt x="47729" y="7922"/>
                  <a:pt x="43671" y="20483"/>
                </a:cubicBezTo>
                <a:cubicBezTo>
                  <a:pt x="31884" y="14492"/>
                  <a:pt x="22125" y="12850"/>
                  <a:pt x="17487" y="17487"/>
                </a:cubicBezTo>
                <a:cubicBezTo>
                  <a:pt x="12850" y="22125"/>
                  <a:pt x="14202" y="31884"/>
                  <a:pt x="20483" y="43671"/>
                </a:cubicBezTo>
                <a:cubicBezTo>
                  <a:pt x="7922" y="47729"/>
                  <a:pt x="0" y="53429"/>
                  <a:pt x="0" y="60000"/>
                </a:cubicBezTo>
                <a:cubicBezTo>
                  <a:pt x="0" y="66570"/>
                  <a:pt x="7922" y="72270"/>
                  <a:pt x="20483" y="76328"/>
                </a:cubicBezTo>
                <a:cubicBezTo>
                  <a:pt x="14492" y="88115"/>
                  <a:pt x="12850" y="97874"/>
                  <a:pt x="17487" y="102512"/>
                </a:cubicBezTo>
                <a:cubicBezTo>
                  <a:pt x="22125" y="107149"/>
                  <a:pt x="31884" y="105797"/>
                  <a:pt x="43671" y="99516"/>
                </a:cubicBezTo>
                <a:cubicBezTo>
                  <a:pt x="47729" y="112077"/>
                  <a:pt x="53429" y="120000"/>
                  <a:pt x="60000" y="120000"/>
                </a:cubicBezTo>
                <a:cubicBezTo>
                  <a:pt x="66570" y="120000"/>
                  <a:pt x="72270" y="112077"/>
                  <a:pt x="76328" y="99516"/>
                </a:cubicBezTo>
                <a:cubicBezTo>
                  <a:pt x="88115" y="105507"/>
                  <a:pt x="97874" y="107149"/>
                  <a:pt x="102512" y="102512"/>
                </a:cubicBezTo>
                <a:cubicBezTo>
                  <a:pt x="107149" y="97874"/>
                  <a:pt x="105797" y="88115"/>
                  <a:pt x="99516" y="76328"/>
                </a:cubicBezTo>
                <a:cubicBezTo>
                  <a:pt x="112077" y="72270"/>
                  <a:pt x="120000" y="66570"/>
                  <a:pt x="120000" y="60000"/>
                </a:cubicBezTo>
                <a:close/>
                <a:moveTo>
                  <a:pt x="5507" y="60000"/>
                </a:moveTo>
                <a:cubicBezTo>
                  <a:pt x="5507" y="55362"/>
                  <a:pt x="12270" y="51014"/>
                  <a:pt x="22898" y="48019"/>
                </a:cubicBezTo>
                <a:cubicBezTo>
                  <a:pt x="25120" y="51787"/>
                  <a:pt x="27826" y="55942"/>
                  <a:pt x="31111" y="60000"/>
                </a:cubicBezTo>
                <a:cubicBezTo>
                  <a:pt x="28115" y="64057"/>
                  <a:pt x="25120" y="68212"/>
                  <a:pt x="22898" y="71980"/>
                </a:cubicBezTo>
                <a:cubicBezTo>
                  <a:pt x="12270" y="68985"/>
                  <a:pt x="5507" y="64637"/>
                  <a:pt x="5507" y="60000"/>
                </a:cubicBezTo>
                <a:close/>
                <a:moveTo>
                  <a:pt x="38454" y="51014"/>
                </a:moveTo>
                <a:cubicBezTo>
                  <a:pt x="37101" y="52657"/>
                  <a:pt x="35748" y="54299"/>
                  <a:pt x="34396" y="55652"/>
                </a:cubicBezTo>
                <a:cubicBezTo>
                  <a:pt x="31884" y="52657"/>
                  <a:pt x="29758" y="49661"/>
                  <a:pt x="28115" y="46666"/>
                </a:cubicBezTo>
                <a:cubicBezTo>
                  <a:pt x="31400" y="45797"/>
                  <a:pt x="35169" y="45314"/>
                  <a:pt x="39033" y="44734"/>
                </a:cubicBezTo>
                <a:cubicBezTo>
                  <a:pt x="38743" y="46956"/>
                  <a:pt x="38454" y="49082"/>
                  <a:pt x="38454" y="51014"/>
                </a:cubicBezTo>
                <a:close/>
                <a:moveTo>
                  <a:pt x="39033" y="74975"/>
                </a:moveTo>
                <a:cubicBezTo>
                  <a:pt x="35169" y="74492"/>
                  <a:pt x="31400" y="73913"/>
                  <a:pt x="28115" y="73043"/>
                </a:cubicBezTo>
                <a:cubicBezTo>
                  <a:pt x="30048" y="70048"/>
                  <a:pt x="32173" y="67053"/>
                  <a:pt x="34396" y="64057"/>
                </a:cubicBezTo>
                <a:cubicBezTo>
                  <a:pt x="35748" y="65700"/>
                  <a:pt x="37101" y="67053"/>
                  <a:pt x="38454" y="68695"/>
                </a:cubicBezTo>
                <a:cubicBezTo>
                  <a:pt x="38454" y="70917"/>
                  <a:pt x="38743" y="73043"/>
                  <a:pt x="39033" y="74975"/>
                </a:cubicBezTo>
                <a:close/>
                <a:moveTo>
                  <a:pt x="21545" y="98454"/>
                </a:moveTo>
                <a:cubicBezTo>
                  <a:pt x="18260" y="95169"/>
                  <a:pt x="19903" y="87246"/>
                  <a:pt x="25410" y="77681"/>
                </a:cubicBezTo>
                <a:cubicBezTo>
                  <a:pt x="29758" y="78840"/>
                  <a:pt x="34396" y="79903"/>
                  <a:pt x="39516" y="80483"/>
                </a:cubicBezTo>
                <a:cubicBezTo>
                  <a:pt x="40096" y="85603"/>
                  <a:pt x="41159" y="90241"/>
                  <a:pt x="42318" y="94589"/>
                </a:cubicBezTo>
                <a:cubicBezTo>
                  <a:pt x="32463" y="100096"/>
                  <a:pt x="24830" y="102028"/>
                  <a:pt x="21545" y="98454"/>
                </a:cubicBezTo>
                <a:close/>
                <a:moveTo>
                  <a:pt x="39516" y="39516"/>
                </a:moveTo>
                <a:cubicBezTo>
                  <a:pt x="34396" y="40096"/>
                  <a:pt x="29758" y="41159"/>
                  <a:pt x="25410" y="42318"/>
                </a:cubicBezTo>
                <a:cubicBezTo>
                  <a:pt x="19903" y="32463"/>
                  <a:pt x="18260" y="24830"/>
                  <a:pt x="21545" y="21545"/>
                </a:cubicBezTo>
                <a:cubicBezTo>
                  <a:pt x="24830" y="18260"/>
                  <a:pt x="32753" y="19903"/>
                  <a:pt x="42318" y="25410"/>
                </a:cubicBezTo>
                <a:cubicBezTo>
                  <a:pt x="41159" y="29758"/>
                  <a:pt x="40096" y="34396"/>
                  <a:pt x="39516" y="39516"/>
                </a:cubicBezTo>
                <a:close/>
                <a:moveTo>
                  <a:pt x="74975" y="39033"/>
                </a:moveTo>
                <a:cubicBezTo>
                  <a:pt x="73140" y="38743"/>
                  <a:pt x="70917" y="38743"/>
                  <a:pt x="68695" y="38454"/>
                </a:cubicBezTo>
                <a:cubicBezTo>
                  <a:pt x="67053" y="37101"/>
                  <a:pt x="65700" y="35748"/>
                  <a:pt x="64057" y="34396"/>
                </a:cubicBezTo>
                <a:cubicBezTo>
                  <a:pt x="67053" y="31884"/>
                  <a:pt x="70144" y="29758"/>
                  <a:pt x="73140" y="28115"/>
                </a:cubicBezTo>
                <a:cubicBezTo>
                  <a:pt x="73913" y="31400"/>
                  <a:pt x="74782" y="34879"/>
                  <a:pt x="74975" y="39033"/>
                </a:cubicBezTo>
                <a:close/>
                <a:moveTo>
                  <a:pt x="60000" y="5507"/>
                </a:moveTo>
                <a:cubicBezTo>
                  <a:pt x="64637" y="5507"/>
                  <a:pt x="68985" y="12270"/>
                  <a:pt x="71980" y="22898"/>
                </a:cubicBezTo>
                <a:cubicBezTo>
                  <a:pt x="68212" y="25120"/>
                  <a:pt x="64057" y="27826"/>
                  <a:pt x="60000" y="31111"/>
                </a:cubicBezTo>
                <a:cubicBezTo>
                  <a:pt x="55942" y="27826"/>
                  <a:pt x="51787" y="25120"/>
                  <a:pt x="48019" y="22898"/>
                </a:cubicBezTo>
                <a:cubicBezTo>
                  <a:pt x="51014" y="12270"/>
                  <a:pt x="55362" y="5507"/>
                  <a:pt x="60000" y="5507"/>
                </a:cubicBezTo>
                <a:close/>
                <a:moveTo>
                  <a:pt x="46666" y="28115"/>
                </a:moveTo>
                <a:cubicBezTo>
                  <a:pt x="49661" y="30048"/>
                  <a:pt x="52657" y="32173"/>
                  <a:pt x="55652" y="34396"/>
                </a:cubicBezTo>
                <a:cubicBezTo>
                  <a:pt x="54009" y="35748"/>
                  <a:pt x="52367" y="37101"/>
                  <a:pt x="51014" y="38454"/>
                </a:cubicBezTo>
                <a:cubicBezTo>
                  <a:pt x="48792" y="38454"/>
                  <a:pt x="46956" y="38743"/>
                  <a:pt x="44734" y="39033"/>
                </a:cubicBezTo>
                <a:cubicBezTo>
                  <a:pt x="45314" y="34879"/>
                  <a:pt x="46086" y="31400"/>
                  <a:pt x="46666" y="28115"/>
                </a:cubicBezTo>
                <a:close/>
                <a:moveTo>
                  <a:pt x="45024" y="80966"/>
                </a:moveTo>
                <a:cubicBezTo>
                  <a:pt x="46956" y="81256"/>
                  <a:pt x="49082" y="81256"/>
                  <a:pt x="51304" y="81545"/>
                </a:cubicBezTo>
                <a:cubicBezTo>
                  <a:pt x="52946" y="82898"/>
                  <a:pt x="54299" y="84251"/>
                  <a:pt x="55942" y="85603"/>
                </a:cubicBezTo>
                <a:cubicBezTo>
                  <a:pt x="52946" y="88115"/>
                  <a:pt x="49951" y="90241"/>
                  <a:pt x="46956" y="91884"/>
                </a:cubicBezTo>
                <a:cubicBezTo>
                  <a:pt x="46086" y="88599"/>
                  <a:pt x="45314" y="85120"/>
                  <a:pt x="45024" y="80966"/>
                </a:cubicBezTo>
                <a:close/>
                <a:moveTo>
                  <a:pt x="60000" y="114492"/>
                </a:moveTo>
                <a:cubicBezTo>
                  <a:pt x="55362" y="114492"/>
                  <a:pt x="51014" y="107729"/>
                  <a:pt x="48019" y="97101"/>
                </a:cubicBezTo>
                <a:cubicBezTo>
                  <a:pt x="51787" y="94879"/>
                  <a:pt x="55942" y="92173"/>
                  <a:pt x="60000" y="88888"/>
                </a:cubicBezTo>
                <a:cubicBezTo>
                  <a:pt x="64057" y="92173"/>
                  <a:pt x="68212" y="94879"/>
                  <a:pt x="71980" y="97101"/>
                </a:cubicBezTo>
                <a:cubicBezTo>
                  <a:pt x="68985" y="107729"/>
                  <a:pt x="64637" y="114492"/>
                  <a:pt x="60000" y="114492"/>
                </a:cubicBezTo>
                <a:close/>
                <a:moveTo>
                  <a:pt x="73333" y="91884"/>
                </a:moveTo>
                <a:cubicBezTo>
                  <a:pt x="70338" y="89951"/>
                  <a:pt x="67342" y="87826"/>
                  <a:pt x="64347" y="85603"/>
                </a:cubicBezTo>
                <a:cubicBezTo>
                  <a:pt x="65990" y="84251"/>
                  <a:pt x="67632" y="82898"/>
                  <a:pt x="68985" y="81545"/>
                </a:cubicBezTo>
                <a:cubicBezTo>
                  <a:pt x="71207" y="81545"/>
                  <a:pt x="73140" y="81256"/>
                  <a:pt x="75265" y="80966"/>
                </a:cubicBezTo>
                <a:cubicBezTo>
                  <a:pt x="74782" y="85120"/>
                  <a:pt x="73913" y="88599"/>
                  <a:pt x="73333" y="91884"/>
                </a:cubicBezTo>
                <a:close/>
                <a:moveTo>
                  <a:pt x="76135" y="66859"/>
                </a:moveTo>
                <a:cubicBezTo>
                  <a:pt x="74782" y="68405"/>
                  <a:pt x="73140" y="70048"/>
                  <a:pt x="71497" y="71690"/>
                </a:cubicBezTo>
                <a:cubicBezTo>
                  <a:pt x="69855" y="73333"/>
                  <a:pt x="68212" y="74975"/>
                  <a:pt x="66570" y="76328"/>
                </a:cubicBezTo>
                <a:cubicBezTo>
                  <a:pt x="64347" y="76328"/>
                  <a:pt x="62222" y="76618"/>
                  <a:pt x="59710" y="76618"/>
                </a:cubicBezTo>
                <a:cubicBezTo>
                  <a:pt x="57584" y="76618"/>
                  <a:pt x="55072" y="76618"/>
                  <a:pt x="52946" y="76328"/>
                </a:cubicBezTo>
                <a:cubicBezTo>
                  <a:pt x="51304" y="74975"/>
                  <a:pt x="49661" y="73333"/>
                  <a:pt x="48019" y="71690"/>
                </a:cubicBezTo>
                <a:cubicBezTo>
                  <a:pt x="46376" y="70048"/>
                  <a:pt x="44734" y="68405"/>
                  <a:pt x="43381" y="66859"/>
                </a:cubicBezTo>
                <a:cubicBezTo>
                  <a:pt x="43381" y="64637"/>
                  <a:pt x="43091" y="62415"/>
                  <a:pt x="43091" y="60000"/>
                </a:cubicBezTo>
                <a:cubicBezTo>
                  <a:pt x="43091" y="57584"/>
                  <a:pt x="43091" y="55362"/>
                  <a:pt x="43381" y="53140"/>
                </a:cubicBezTo>
                <a:cubicBezTo>
                  <a:pt x="44734" y="51594"/>
                  <a:pt x="46376" y="49951"/>
                  <a:pt x="48019" y="48309"/>
                </a:cubicBezTo>
                <a:cubicBezTo>
                  <a:pt x="49661" y="46666"/>
                  <a:pt x="51304" y="45024"/>
                  <a:pt x="52946" y="43671"/>
                </a:cubicBezTo>
                <a:cubicBezTo>
                  <a:pt x="55072" y="43671"/>
                  <a:pt x="57294" y="43381"/>
                  <a:pt x="59710" y="43381"/>
                </a:cubicBezTo>
                <a:cubicBezTo>
                  <a:pt x="61932" y="43381"/>
                  <a:pt x="64347" y="43381"/>
                  <a:pt x="66570" y="43671"/>
                </a:cubicBezTo>
                <a:cubicBezTo>
                  <a:pt x="68212" y="45024"/>
                  <a:pt x="69855" y="46666"/>
                  <a:pt x="71497" y="48309"/>
                </a:cubicBezTo>
                <a:cubicBezTo>
                  <a:pt x="73140" y="49951"/>
                  <a:pt x="74782" y="51594"/>
                  <a:pt x="76135" y="53140"/>
                </a:cubicBezTo>
                <a:cubicBezTo>
                  <a:pt x="76135" y="55362"/>
                  <a:pt x="76328" y="57584"/>
                  <a:pt x="76328" y="60000"/>
                </a:cubicBezTo>
                <a:cubicBezTo>
                  <a:pt x="76328" y="62415"/>
                  <a:pt x="76328" y="64637"/>
                  <a:pt x="76135" y="66859"/>
                </a:cubicBezTo>
                <a:close/>
                <a:moveTo>
                  <a:pt x="98454" y="21545"/>
                </a:moveTo>
                <a:cubicBezTo>
                  <a:pt x="101739" y="24830"/>
                  <a:pt x="100096" y="32753"/>
                  <a:pt x="94685" y="42318"/>
                </a:cubicBezTo>
                <a:cubicBezTo>
                  <a:pt x="90241" y="41159"/>
                  <a:pt x="85603" y="40096"/>
                  <a:pt x="80483" y="39516"/>
                </a:cubicBezTo>
                <a:cubicBezTo>
                  <a:pt x="79903" y="34396"/>
                  <a:pt x="78840" y="29758"/>
                  <a:pt x="77777" y="25410"/>
                </a:cubicBezTo>
                <a:cubicBezTo>
                  <a:pt x="87536" y="19903"/>
                  <a:pt x="95169" y="17971"/>
                  <a:pt x="98454" y="21545"/>
                </a:cubicBezTo>
                <a:close/>
                <a:moveTo>
                  <a:pt x="85603" y="55652"/>
                </a:moveTo>
                <a:cubicBezTo>
                  <a:pt x="84251" y="54009"/>
                  <a:pt x="82898" y="52657"/>
                  <a:pt x="81545" y="51014"/>
                </a:cubicBezTo>
                <a:cubicBezTo>
                  <a:pt x="81545" y="48792"/>
                  <a:pt x="81256" y="46956"/>
                  <a:pt x="80966" y="44734"/>
                </a:cubicBezTo>
                <a:cubicBezTo>
                  <a:pt x="84830" y="45314"/>
                  <a:pt x="88599" y="45797"/>
                  <a:pt x="91884" y="46666"/>
                </a:cubicBezTo>
                <a:cubicBezTo>
                  <a:pt x="90048" y="49661"/>
                  <a:pt x="88115" y="52657"/>
                  <a:pt x="85603" y="55652"/>
                </a:cubicBezTo>
                <a:close/>
                <a:moveTo>
                  <a:pt x="85603" y="64347"/>
                </a:moveTo>
                <a:cubicBezTo>
                  <a:pt x="88115" y="67342"/>
                  <a:pt x="90241" y="70338"/>
                  <a:pt x="91884" y="73333"/>
                </a:cubicBezTo>
                <a:cubicBezTo>
                  <a:pt x="88599" y="74202"/>
                  <a:pt x="84830" y="74685"/>
                  <a:pt x="80966" y="75265"/>
                </a:cubicBezTo>
                <a:cubicBezTo>
                  <a:pt x="81256" y="73333"/>
                  <a:pt x="81256" y="71207"/>
                  <a:pt x="81545" y="68985"/>
                </a:cubicBezTo>
                <a:cubicBezTo>
                  <a:pt x="82898" y="67342"/>
                  <a:pt x="84251" y="65700"/>
                  <a:pt x="85603" y="64347"/>
                </a:cubicBezTo>
                <a:close/>
                <a:moveTo>
                  <a:pt x="98454" y="98454"/>
                </a:moveTo>
                <a:cubicBezTo>
                  <a:pt x="95169" y="101739"/>
                  <a:pt x="87246" y="100096"/>
                  <a:pt x="77777" y="94589"/>
                </a:cubicBezTo>
                <a:cubicBezTo>
                  <a:pt x="78840" y="90241"/>
                  <a:pt x="79903" y="85603"/>
                  <a:pt x="80483" y="80483"/>
                </a:cubicBezTo>
                <a:cubicBezTo>
                  <a:pt x="85603" y="79903"/>
                  <a:pt x="90241" y="78840"/>
                  <a:pt x="94685" y="77681"/>
                </a:cubicBezTo>
                <a:cubicBezTo>
                  <a:pt x="100096" y="87536"/>
                  <a:pt x="102028" y="95169"/>
                  <a:pt x="98454" y="98454"/>
                </a:cubicBezTo>
                <a:close/>
                <a:moveTo>
                  <a:pt x="97101" y="71980"/>
                </a:moveTo>
                <a:cubicBezTo>
                  <a:pt x="94879" y="68212"/>
                  <a:pt x="92173" y="64057"/>
                  <a:pt x="88888" y="60000"/>
                </a:cubicBezTo>
                <a:cubicBezTo>
                  <a:pt x="91884" y="55942"/>
                  <a:pt x="94879" y="51787"/>
                  <a:pt x="97101" y="48019"/>
                </a:cubicBezTo>
                <a:cubicBezTo>
                  <a:pt x="107729" y="51014"/>
                  <a:pt x="114589" y="55362"/>
                  <a:pt x="114589" y="60000"/>
                </a:cubicBezTo>
                <a:cubicBezTo>
                  <a:pt x="114589" y="64637"/>
                  <a:pt x="107729" y="68985"/>
                  <a:pt x="97101" y="719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dirty="0">
              <a:solidFill>
                <a:srgbClr val="000000"/>
              </a:solidFill>
              <a:latin typeface="+mj-lt"/>
              <a:ea typeface="Chau Philomene One" charset="0"/>
              <a:cs typeface="Chau Philomene One" charset="0"/>
              <a:sym typeface="Calibri"/>
            </a:endParaRPr>
          </a:p>
        </p:txBody>
      </p:sp>
      <p:sp>
        <p:nvSpPr>
          <p:cNvPr id="361" name="Google Shape;361;p34"/>
          <p:cNvSpPr txBox="1"/>
          <p:nvPr/>
        </p:nvSpPr>
        <p:spPr>
          <a:xfrm>
            <a:off x="735562" y="1024279"/>
            <a:ext cx="8520600" cy="31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+mj-lt"/>
                <a:ea typeface="Chau Philomene One" charset="0"/>
                <a:cs typeface="Chau Philomene One" charset="0"/>
                <a:sym typeface="Raleway"/>
              </a:rPr>
              <a:t>150 </a:t>
            </a:r>
            <a:r>
              <a:rPr lang="en-US" sz="3000" dirty="0" smtClean="0">
                <a:latin typeface="+mj-lt"/>
                <a:ea typeface="Chau Philomene One" charset="0"/>
                <a:cs typeface="Chau Philomene One" charset="0"/>
                <a:sym typeface="Raleway"/>
              </a:rPr>
              <a:t>ȚĂRI </a:t>
            </a:r>
          </a:p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en-US" sz="3000" b="1" dirty="0" smtClean="0">
                <a:latin typeface="+mj-lt"/>
                <a:ea typeface="Chau Philomene One" charset="0"/>
                <a:cs typeface="Chau Philomene One" charset="0"/>
                <a:sym typeface="Raleway"/>
              </a:rPr>
              <a:t>5% </a:t>
            </a:r>
            <a:r>
              <a:rPr lang="en-US" sz="3000" dirty="0" smtClean="0">
                <a:latin typeface="+mj-lt"/>
                <a:ea typeface="Chau Philomene One" charset="0"/>
                <a:cs typeface="Chau Philomene One" charset="0"/>
                <a:sym typeface="Raleway"/>
              </a:rPr>
              <a:t>DIN POPULAȚIA GLOBULUI</a:t>
            </a:r>
          </a:p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en-US" sz="3000" dirty="0" smtClean="0">
                <a:latin typeface="+mj-lt"/>
                <a:ea typeface="Chau Philomene One" charset="0"/>
                <a:cs typeface="Chau Philomene One" charset="0"/>
                <a:sym typeface="Raleway"/>
              </a:rPr>
              <a:t>380.000.000</a:t>
            </a:r>
          </a:p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3000" b="1" dirty="0" smtClean="0">
                <a:solidFill>
                  <a:srgbClr val="E31084"/>
                </a:solidFill>
                <a:latin typeface="+mj-lt"/>
                <a:ea typeface="Chau Philomene One" charset="0"/>
                <a:cs typeface="Chau Philomene One" charset="0"/>
                <a:sym typeface="Raleway"/>
              </a:rPr>
              <a:t>WORLD CLEANUP DAY</a:t>
            </a:r>
            <a:endParaRPr lang="en-US" sz="3000" b="1" dirty="0">
              <a:solidFill>
                <a:srgbClr val="E31084"/>
              </a:solidFill>
              <a:latin typeface="+mj-lt"/>
              <a:ea typeface="Chau Philomene One" charset="0"/>
              <a:cs typeface="Chau Philomene One" charset="0"/>
              <a:sym typeface="Raleway"/>
            </a:endParaRPr>
          </a:p>
        </p:txBody>
      </p:sp>
      <p:pic>
        <p:nvPicPr>
          <p:cNvPr id="5" name="Picture 4" descr="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70" y="4404616"/>
            <a:ext cx="6858184" cy="24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s_images_01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862429" cy="318656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758332"/>
            <a:ext cx="9862429" cy="1669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o-RO" sz="3300" dirty="0">
                <a:solidFill>
                  <a:srgbClr val="FFFFFF"/>
                </a:solidFill>
                <a:cs typeface="Chau Philomene One"/>
              </a:rPr>
              <a:t>Î</a:t>
            </a:r>
            <a:r>
              <a:rPr lang="en-US" sz="3300" dirty="0" smtClean="0">
                <a:solidFill>
                  <a:srgbClr val="FFFFFF"/>
                </a:solidFill>
                <a:cs typeface="Chau Philomene One"/>
              </a:rPr>
              <a:t>MPREUN</a:t>
            </a:r>
            <a:r>
              <a:rPr lang="ro-RO" sz="3300" dirty="0" smtClean="0">
                <a:solidFill>
                  <a:srgbClr val="FFFFFF"/>
                </a:solidFill>
                <a:cs typeface="Chau Philomene One"/>
              </a:rPr>
              <a:t>Ă</a:t>
            </a:r>
            <a:r>
              <a:rPr lang="en-US" sz="3300" dirty="0" smtClean="0">
                <a:solidFill>
                  <a:srgbClr val="FFFFFF"/>
                </a:solidFill>
                <a:cs typeface="Chau Philomene One"/>
              </a:rPr>
              <a:t> CU 5</a:t>
            </a:r>
            <a:r>
              <a:rPr lang="en-US" sz="3300" dirty="0">
                <a:solidFill>
                  <a:srgbClr val="FFFFFF"/>
                </a:solidFill>
                <a:cs typeface="Chau Philomene One"/>
              </a:rPr>
              <a:t>% </a:t>
            </a:r>
            <a:r>
              <a:rPr lang="en-US" sz="3300" dirty="0" smtClean="0">
                <a:solidFill>
                  <a:srgbClr val="FFFFFF"/>
                </a:solidFill>
                <a:cs typeface="Chau Philomene One"/>
              </a:rPr>
              <a:t>DIN POPULA</a:t>
            </a:r>
            <a:r>
              <a:rPr lang="ro-RO" sz="3300" dirty="0" smtClean="0">
                <a:solidFill>
                  <a:srgbClr val="FFFFFF"/>
                </a:solidFill>
                <a:cs typeface="Chau Philomene One"/>
              </a:rPr>
              <a:t>Ț</a:t>
            </a:r>
            <a:r>
              <a:rPr lang="en-US" sz="3300" dirty="0" smtClean="0">
                <a:solidFill>
                  <a:srgbClr val="FFFFFF"/>
                </a:solidFill>
                <a:cs typeface="Chau Philomene One"/>
              </a:rPr>
              <a:t>IA PLANETEI</a:t>
            </a:r>
            <a:endParaRPr lang="en-US" sz="3300" dirty="0">
              <a:solidFill>
                <a:srgbClr val="FFFFFF"/>
              </a:solidFill>
              <a:cs typeface="Chau Philomene One"/>
            </a:endParaRPr>
          </a:p>
          <a:p>
            <a:pPr>
              <a:lnSpc>
                <a:spcPct val="90000"/>
              </a:lnSpc>
            </a:pPr>
            <a:r>
              <a:rPr lang="en-US" sz="3300" dirty="0" smtClean="0">
                <a:solidFill>
                  <a:srgbClr val="FFFFFF"/>
                </a:solidFill>
                <a:cs typeface="Chau Philomene One"/>
              </a:rPr>
              <a:t>PUTEM ADUCE O SCHIMBARE REAL</a:t>
            </a:r>
            <a:r>
              <a:rPr lang="ro-RO" sz="3300" dirty="0" smtClean="0">
                <a:solidFill>
                  <a:srgbClr val="FFFFFF"/>
                </a:solidFill>
                <a:cs typeface="Chau Philomene One"/>
              </a:rPr>
              <a:t>Ă</a:t>
            </a:r>
            <a:endParaRPr lang="en-US" sz="3300" dirty="0">
              <a:solidFill>
                <a:srgbClr val="FFFFFF"/>
              </a:solidFill>
              <a:cs typeface="Chau Philomene One"/>
            </a:endParaRPr>
          </a:p>
        </p:txBody>
      </p:sp>
      <p:pic>
        <p:nvPicPr>
          <p:cNvPr id="6" name="Picture 5" descr="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5" y="3443261"/>
            <a:ext cx="2940797" cy="2653890"/>
          </a:xfrm>
          <a:prstGeom prst="rect">
            <a:avLst/>
          </a:prstGeom>
        </p:spPr>
      </p:pic>
      <p:pic>
        <p:nvPicPr>
          <p:cNvPr id="7" name="Picture 6" descr="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39" y="3443261"/>
            <a:ext cx="2940797" cy="2653890"/>
          </a:xfrm>
          <a:prstGeom prst="rect">
            <a:avLst/>
          </a:prstGeom>
        </p:spPr>
      </p:pic>
      <p:pic>
        <p:nvPicPr>
          <p:cNvPr id="8" name="Picture 7" descr="0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73" y="3443261"/>
            <a:ext cx="2940797" cy="2653890"/>
          </a:xfrm>
          <a:prstGeom prst="rect">
            <a:avLst/>
          </a:prstGeom>
        </p:spPr>
      </p:pic>
      <p:sp>
        <p:nvSpPr>
          <p:cNvPr id="9" name="Title 1_"/>
          <p:cNvSpPr txBox="1">
            <a:spLocks/>
          </p:cNvSpPr>
          <p:nvPr/>
        </p:nvSpPr>
        <p:spPr>
          <a:xfrm>
            <a:off x="306361" y="5485078"/>
            <a:ext cx="2952809" cy="839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cs typeface="Chau Philomene One"/>
              </a:rPr>
              <a:t>TECHNOLOGIE</a:t>
            </a:r>
            <a:endParaRPr lang="en-US" sz="2200" u="sng" dirty="0">
              <a:solidFill>
                <a:schemeClr val="bg1"/>
              </a:solidFill>
              <a:cs typeface="Chau Philomene One"/>
            </a:endParaRPr>
          </a:p>
        </p:txBody>
      </p:sp>
      <p:sp>
        <p:nvSpPr>
          <p:cNvPr id="10" name="Title 1__"/>
          <p:cNvSpPr txBox="1">
            <a:spLocks/>
          </p:cNvSpPr>
          <p:nvPr/>
        </p:nvSpPr>
        <p:spPr>
          <a:xfrm>
            <a:off x="3503707" y="5485077"/>
            <a:ext cx="2952809" cy="839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cs typeface="Chau Philomene One"/>
              </a:rPr>
              <a:t>PARTENERI</a:t>
            </a:r>
            <a:endParaRPr lang="en-US" sz="2200" u="sng" dirty="0">
              <a:solidFill>
                <a:schemeClr val="bg1"/>
              </a:solidFill>
              <a:cs typeface="Chau Philomene One"/>
            </a:endParaRPr>
          </a:p>
        </p:txBody>
      </p:sp>
      <p:sp>
        <p:nvSpPr>
          <p:cNvPr id="11" name="Title 1___"/>
          <p:cNvSpPr txBox="1">
            <a:spLocks/>
          </p:cNvSpPr>
          <p:nvPr/>
        </p:nvSpPr>
        <p:spPr>
          <a:xfrm>
            <a:off x="6722253" y="5485076"/>
            <a:ext cx="2952809" cy="8390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cs typeface="Chau Philomene One"/>
              </a:rPr>
              <a:t>OAMENI</a:t>
            </a:r>
            <a:endParaRPr lang="en-US" sz="2200" u="sng" dirty="0">
              <a:solidFill>
                <a:schemeClr val="bg1"/>
              </a:solidFill>
              <a:cs typeface="Chau Philomene One"/>
            </a:endParaRPr>
          </a:p>
        </p:txBody>
      </p:sp>
    </p:spTree>
    <p:extLst>
      <p:ext uri="{BB962C8B-B14F-4D97-AF65-F5344CB8AC3E}">
        <p14:creationId xmlns:p14="http://schemas.microsoft.com/office/powerpoint/2010/main" val="9644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_banner_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57"/>
            <a:ext cx="9906000" cy="343814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82424"/>
            <a:ext cx="9906000" cy="947882"/>
          </a:xfrm>
          <a:prstGeom prst="rect">
            <a:avLst/>
          </a:prstGeom>
        </p:spPr>
        <p:txBody>
          <a:bodyPr vert="horz" lIns="91407" tIns="45704" rIns="91407" bIns="45704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800" dirty="0">
                <a:solidFill>
                  <a:schemeClr val="bg1"/>
                </a:solidFill>
                <a:cs typeface="Chau Philomene One"/>
              </a:rPr>
              <a:t>10 </a:t>
            </a:r>
            <a:r>
              <a:rPr lang="en-US" sz="3800" dirty="0" smtClean="0">
                <a:solidFill>
                  <a:schemeClr val="bg1"/>
                </a:solidFill>
                <a:cs typeface="Chau Philomene One"/>
              </a:rPr>
              <a:t>ANI DE ACTIUNI NA</a:t>
            </a:r>
            <a:r>
              <a:rPr lang="ro-RO" sz="3800" dirty="0" smtClean="0">
                <a:solidFill>
                  <a:schemeClr val="bg1"/>
                </a:solidFill>
                <a:cs typeface="Chau Philomene One"/>
              </a:rPr>
              <a:t>Ț</a:t>
            </a:r>
            <a:r>
              <a:rPr lang="en-US" sz="3800" dirty="0" smtClean="0">
                <a:solidFill>
                  <a:schemeClr val="bg1"/>
                </a:solidFill>
                <a:cs typeface="Chau Philomene One"/>
              </a:rPr>
              <a:t>IONALE DE CUR</a:t>
            </a:r>
            <a:r>
              <a:rPr lang="ro-RO" sz="3800" dirty="0" smtClean="0">
                <a:solidFill>
                  <a:schemeClr val="bg1"/>
                </a:solidFill>
                <a:cs typeface="Chau Philomene One"/>
              </a:rPr>
              <a:t>ĂȚ</a:t>
            </a:r>
            <a:r>
              <a:rPr lang="en-US" sz="3800" dirty="0" smtClean="0">
                <a:solidFill>
                  <a:schemeClr val="bg1"/>
                </a:solidFill>
                <a:cs typeface="Chau Philomene One"/>
              </a:rPr>
              <a:t>ENIE </a:t>
            </a:r>
            <a:r>
              <a:rPr lang="ro-RO" sz="3800" dirty="0">
                <a:solidFill>
                  <a:schemeClr val="bg1"/>
                </a:solidFill>
                <a:cs typeface="Chau Philomene One"/>
              </a:rPr>
              <a:t>Î</a:t>
            </a:r>
            <a:r>
              <a:rPr lang="en-US" sz="3800" dirty="0" smtClean="0">
                <a:solidFill>
                  <a:schemeClr val="bg1"/>
                </a:solidFill>
                <a:cs typeface="Chau Philomene One"/>
              </a:rPr>
              <a:t>N TOAT</a:t>
            </a:r>
            <a:r>
              <a:rPr lang="ro-RO" sz="3800" dirty="0" smtClean="0">
                <a:solidFill>
                  <a:schemeClr val="bg1"/>
                </a:solidFill>
                <a:cs typeface="Chau Philomene One"/>
              </a:rPr>
              <a:t>Ă</a:t>
            </a:r>
            <a:r>
              <a:rPr lang="en-US" sz="3800" dirty="0" smtClean="0">
                <a:solidFill>
                  <a:schemeClr val="bg1"/>
                </a:solidFill>
                <a:cs typeface="Chau Philomene One"/>
              </a:rPr>
              <a:t> LUMEA</a:t>
            </a:r>
            <a:endParaRPr lang="en-US" sz="3800" dirty="0">
              <a:solidFill>
                <a:schemeClr val="bg1"/>
              </a:solidFill>
              <a:cs typeface="Chau Philomene On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4277" y="2758669"/>
            <a:ext cx="3480170" cy="1267064"/>
          </a:xfrm>
          <a:prstGeom prst="rect">
            <a:avLst/>
          </a:prstGeom>
          <a:solidFill>
            <a:srgbClr val="2776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86777" y="2695995"/>
            <a:ext cx="3265335" cy="1286013"/>
          </a:xfrm>
          <a:prstGeom prst="rect">
            <a:avLst/>
          </a:prstGeom>
          <a:solidFill>
            <a:srgbClr val="2776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59214" y="4191585"/>
            <a:ext cx="3265335" cy="1442452"/>
          </a:xfrm>
          <a:prstGeom prst="rect">
            <a:avLst/>
          </a:prstGeom>
          <a:solidFill>
            <a:srgbClr val="2776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  <p:sp>
        <p:nvSpPr>
          <p:cNvPr id="14" name="Title 1_"/>
          <p:cNvSpPr txBox="1">
            <a:spLocks/>
          </p:cNvSpPr>
          <p:nvPr/>
        </p:nvSpPr>
        <p:spPr>
          <a:xfrm>
            <a:off x="743094" y="5617029"/>
            <a:ext cx="8772525" cy="603034"/>
          </a:xfrm>
          <a:prstGeom prst="rect">
            <a:avLst/>
          </a:prstGeom>
        </p:spPr>
        <p:txBody>
          <a:bodyPr vert="horz" lIns="91407" tIns="45704" rIns="91407" bIns="45704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Din 2008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mai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mult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de 20 de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milioane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oameni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din 1</a:t>
            </a:r>
            <a:r>
              <a:rPr lang="ro-RO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13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o-RO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ță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ri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s-au al</a:t>
            </a:r>
            <a:r>
              <a:rPr lang="ro-RO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ă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turat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mi</a:t>
            </a:r>
            <a:r>
              <a:rPr lang="ro-RO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ș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</a:t>
            </a:r>
            <a:r>
              <a:rPr lang="ro-RO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ă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rii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“Let’s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Do It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!”, </a:t>
            </a:r>
            <a:r>
              <a:rPr lang="ro-RO" sz="20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î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mpotriva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de</a:t>
            </a:r>
            <a:r>
              <a:rPr lang="ro-RO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ș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eurilor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din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natur</a:t>
            </a:r>
            <a:r>
              <a:rPr lang="ro-RO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ă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itle 1__"/>
          <p:cNvSpPr txBox="1">
            <a:spLocks/>
          </p:cNvSpPr>
          <p:nvPr/>
        </p:nvSpPr>
        <p:spPr>
          <a:xfrm>
            <a:off x="1849838" y="2776505"/>
            <a:ext cx="2069882" cy="742516"/>
          </a:xfrm>
          <a:prstGeom prst="rect">
            <a:avLst/>
          </a:prstGeom>
        </p:spPr>
        <p:txBody>
          <a:bodyPr vert="horz" lIns="91407" tIns="45704" rIns="91407" bIns="45704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bg1"/>
                </a:solidFill>
                <a:cs typeface="Chau Philomene One"/>
              </a:rPr>
              <a:t>2008</a:t>
            </a:r>
            <a:endParaRPr lang="en-US" sz="3300" u="sng" dirty="0">
              <a:solidFill>
                <a:schemeClr val="bg1"/>
              </a:solidFill>
              <a:cs typeface="Chau Philomene One"/>
            </a:endParaRPr>
          </a:p>
        </p:txBody>
      </p:sp>
      <p:sp>
        <p:nvSpPr>
          <p:cNvPr id="17" name="Title 1___"/>
          <p:cNvSpPr txBox="1">
            <a:spLocks/>
          </p:cNvSpPr>
          <p:nvPr/>
        </p:nvSpPr>
        <p:spPr>
          <a:xfrm>
            <a:off x="5486777" y="2770376"/>
            <a:ext cx="3265335" cy="940792"/>
          </a:xfrm>
          <a:prstGeom prst="rect">
            <a:avLst/>
          </a:prstGeom>
        </p:spPr>
        <p:txBody>
          <a:bodyPr vert="horz" lIns="91407" tIns="45704" rIns="91407" bIns="45704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bg1"/>
                </a:solidFill>
                <a:cs typeface="Chau Philomene One"/>
              </a:rPr>
              <a:t>2014</a:t>
            </a:r>
            <a:endParaRPr lang="en-US" sz="3300" u="sng" dirty="0">
              <a:solidFill>
                <a:schemeClr val="bg1"/>
              </a:solidFill>
              <a:cs typeface="Chau Philomene One"/>
            </a:endParaRPr>
          </a:p>
        </p:txBody>
      </p:sp>
      <p:sp>
        <p:nvSpPr>
          <p:cNvPr id="19" name="Title 1____"/>
          <p:cNvSpPr txBox="1">
            <a:spLocks/>
          </p:cNvSpPr>
          <p:nvPr/>
        </p:nvSpPr>
        <p:spPr>
          <a:xfrm>
            <a:off x="3751927" y="4273879"/>
            <a:ext cx="2069882" cy="742516"/>
          </a:xfrm>
          <a:prstGeom prst="rect">
            <a:avLst/>
          </a:prstGeom>
        </p:spPr>
        <p:txBody>
          <a:bodyPr vert="horz" lIns="91407" tIns="45704" rIns="91407" bIns="45704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300" dirty="0">
                <a:solidFill>
                  <a:schemeClr val="bg1"/>
                </a:solidFill>
                <a:cs typeface="Chau Philomene One"/>
              </a:rPr>
              <a:t>2018</a:t>
            </a:r>
            <a:endParaRPr lang="en-US" sz="3300" u="sng" dirty="0">
              <a:solidFill>
                <a:schemeClr val="bg1"/>
              </a:solidFill>
              <a:cs typeface="Chau Philomene On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0979" y="3321904"/>
            <a:ext cx="3334373" cy="52318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50.000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persoane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au cur</a:t>
            </a:r>
            <a:r>
              <a:rPr lang="ro-RO" sz="1400" dirty="0" smtClean="0">
                <a:solidFill>
                  <a:srgbClr val="FFFFFF"/>
                </a:solidFill>
                <a:latin typeface="Arial"/>
                <a:cs typeface="Arial"/>
              </a:rPr>
              <a:t>ăț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at 10.000 tone  </a:t>
            </a:r>
            <a:r>
              <a:rPr lang="en-US" sz="1400" dirty="0">
                <a:solidFill>
                  <a:srgbClr val="FFFFFF"/>
                </a:solidFill>
                <a:cs typeface="Arial"/>
              </a:rPr>
              <a:t>de </a:t>
            </a:r>
            <a:r>
              <a:rPr lang="en-US" sz="1400" dirty="0" err="1" smtClean="0">
                <a:solidFill>
                  <a:srgbClr val="FFFFFF"/>
                </a:solidFill>
                <a:cs typeface="Arial"/>
              </a:rPr>
              <a:t>de</a:t>
            </a:r>
            <a:r>
              <a:rPr lang="ro-RO" sz="1400" dirty="0" smtClean="0">
                <a:solidFill>
                  <a:srgbClr val="FFFFFF"/>
                </a:solidFill>
                <a:cs typeface="Arial"/>
              </a:rPr>
              <a:t>ș</a:t>
            </a:r>
            <a:r>
              <a:rPr lang="en-US" sz="1400" dirty="0" err="1" smtClean="0">
                <a:solidFill>
                  <a:srgbClr val="FFFFFF"/>
                </a:solidFill>
                <a:cs typeface="Arial"/>
              </a:rPr>
              <a:t>euri</a:t>
            </a:r>
            <a:r>
              <a:rPr lang="en-US" sz="14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ro-RO" sz="1400" dirty="0">
                <a:solidFill>
                  <a:srgbClr val="FFFFFF"/>
                </a:solidFill>
                <a:cs typeface="Arial"/>
              </a:rPr>
              <a:t>î</a:t>
            </a:r>
            <a:r>
              <a:rPr lang="en-US" sz="1400" dirty="0" smtClean="0">
                <a:solidFill>
                  <a:srgbClr val="FFFFFF"/>
                </a:solidFill>
                <a:cs typeface="Arial"/>
              </a:rPr>
              <a:t>n Estonia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o-RO" sz="1400" dirty="0" smtClean="0">
                <a:solidFill>
                  <a:srgbClr val="FFFFFF"/>
                </a:solidFill>
                <a:latin typeface="Arial"/>
                <a:cs typeface="Arial"/>
              </a:rPr>
              <a:t>î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doar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5 ore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1764" y="3291050"/>
            <a:ext cx="3265335" cy="738631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milioane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voluntari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au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participat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o-RO" sz="1400" dirty="0" smtClean="0">
                <a:solidFill>
                  <a:srgbClr val="FFFFFF"/>
                </a:solidFill>
                <a:latin typeface="Arial"/>
                <a:cs typeface="Arial"/>
              </a:rPr>
              <a:t>î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campanii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Let’s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Do It!</a:t>
            </a:r>
            <a:b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</a:b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9214" y="4787083"/>
            <a:ext cx="3275359" cy="738631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15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septembrie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Cea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mare ac</a:t>
            </a:r>
            <a:r>
              <a:rPr lang="ro-RO" sz="1400" dirty="0" smtClean="0">
                <a:solidFill>
                  <a:srgbClr val="FFFFFF"/>
                </a:solidFill>
                <a:latin typeface="Arial"/>
                <a:cs typeface="Arial"/>
              </a:rPr>
              <a:t>ț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iune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civic</a:t>
            </a:r>
            <a:r>
              <a:rPr lang="ro-RO" sz="1400" dirty="0" smtClean="0">
                <a:solidFill>
                  <a:srgbClr val="FFFFFF"/>
                </a:solidFill>
                <a:latin typeface="Arial"/>
                <a:cs typeface="Arial"/>
              </a:rPr>
              <a:t>ă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pa</a:t>
            </a:r>
            <a:r>
              <a:rPr lang="ro-RO" sz="1400" dirty="0" smtClean="0">
                <a:solidFill>
                  <a:srgbClr val="FFFFFF"/>
                </a:solidFill>
                <a:latin typeface="Arial"/>
                <a:cs typeface="Arial"/>
              </a:rPr>
              <a:t>ș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nic</a:t>
            </a:r>
            <a:r>
              <a:rPr lang="ro-RO" sz="1400" dirty="0" smtClean="0">
                <a:solidFill>
                  <a:srgbClr val="FFFFFF"/>
                </a:solidFill>
                <a:latin typeface="Arial"/>
                <a:cs typeface="Arial"/>
              </a:rPr>
              <a:t>ă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din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istoria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omenirii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Title 1_____"/>
          <p:cNvSpPr txBox="1">
            <a:spLocks/>
          </p:cNvSpPr>
          <p:nvPr/>
        </p:nvSpPr>
        <p:spPr>
          <a:xfrm>
            <a:off x="0" y="5390445"/>
            <a:ext cx="9906000" cy="1298223"/>
          </a:xfrm>
          <a:prstGeom prst="rect">
            <a:avLst/>
          </a:prstGeom>
        </p:spPr>
        <p:txBody>
          <a:bodyPr vert="horz" lIns="107287" tIns="53643" rIns="107287" bIns="53643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2776D7"/>
              </a:solidFill>
              <a:latin typeface="Chau Philomene One"/>
              <a:cs typeface="Chau Philomene On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672719"/>
            <a:ext cx="9906000" cy="31897"/>
          </a:xfrm>
          <a:prstGeom prst="rect">
            <a:avLst/>
          </a:prstGeom>
          <a:solidFill>
            <a:srgbClr val="2776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636618" y="2372809"/>
            <a:ext cx="1910660" cy="685399"/>
          </a:xfrm>
          <a:prstGeom prst="rect">
            <a:avLst/>
          </a:prstGeom>
        </p:spPr>
        <p:txBody>
          <a:bodyPr vert="horz" lIns="84376" tIns="42188" rIns="84376" bIns="42188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en-US" sz="3046" u="sng" dirty="0">
              <a:solidFill>
                <a:schemeClr val="bg1"/>
              </a:solidFill>
              <a:latin typeface="Chau Philomene One"/>
              <a:cs typeface="Chau Philomene One"/>
            </a:endParaRPr>
          </a:p>
        </p:txBody>
      </p:sp>
      <p:sp>
        <p:nvSpPr>
          <p:cNvPr id="17" name="Title 1_"/>
          <p:cNvSpPr txBox="1">
            <a:spLocks/>
          </p:cNvSpPr>
          <p:nvPr/>
        </p:nvSpPr>
        <p:spPr>
          <a:xfrm>
            <a:off x="2861407" y="2372809"/>
            <a:ext cx="1910660" cy="685399"/>
          </a:xfrm>
          <a:prstGeom prst="rect">
            <a:avLst/>
          </a:prstGeom>
        </p:spPr>
        <p:txBody>
          <a:bodyPr vert="horz" lIns="84376" tIns="42188" rIns="84376" bIns="42188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endParaRPr lang="en-US" sz="3046" u="sng" dirty="0">
              <a:solidFill>
                <a:schemeClr val="bg1"/>
              </a:solidFill>
              <a:latin typeface="Chau Philomene One"/>
              <a:cs typeface="Chau Philomene On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1226" y="3160067"/>
            <a:ext cx="2379588" cy="331421"/>
          </a:xfrm>
          <a:prstGeom prst="rect">
            <a:avLst/>
          </a:prstGeom>
          <a:noFill/>
        </p:spPr>
        <p:txBody>
          <a:bodyPr wrap="square" lIns="84376" tIns="42188" rIns="84376" bIns="42188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HARTA DE</a:t>
            </a:r>
            <a:r>
              <a:rPr lang="ro-RO" sz="1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ȘEURILOR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8842" y="3176223"/>
            <a:ext cx="1910660" cy="300644"/>
          </a:xfrm>
          <a:prstGeom prst="rect">
            <a:avLst/>
          </a:prstGeom>
          <a:noFill/>
        </p:spPr>
        <p:txBody>
          <a:bodyPr wrap="square" lIns="84376" tIns="42188" rIns="84376" bIns="42188" rtlCol="0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REȚEA NAȚIONALĂ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1521" y="3152970"/>
            <a:ext cx="1910660" cy="331421"/>
          </a:xfrm>
          <a:prstGeom prst="rect">
            <a:avLst/>
          </a:prstGeom>
          <a:noFill/>
        </p:spPr>
        <p:txBody>
          <a:bodyPr wrap="square" lIns="84376" tIns="42188" rIns="84376" bIns="42188" rtlCol="0">
            <a:spAutoFit/>
          </a:bodyPr>
          <a:lstStyle/>
          <a:p>
            <a:pPr algn="ctr"/>
            <a:r>
              <a:rPr lang="ro-RO" sz="1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PARTENERI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2956" y="5730077"/>
            <a:ext cx="2387971" cy="577642"/>
          </a:xfrm>
          <a:prstGeom prst="rect">
            <a:avLst/>
          </a:prstGeom>
          <a:noFill/>
        </p:spPr>
        <p:txBody>
          <a:bodyPr wrap="square" lIns="84376" tIns="42188" rIns="84376" bIns="42188" rtlCol="0">
            <a:spAutoFit/>
          </a:bodyPr>
          <a:lstStyle/>
          <a:p>
            <a:pPr algn="ctr"/>
            <a:r>
              <a:rPr lang="ro-RO" sz="16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CAMPANIE DE COMUNICARE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6942" y="3808606"/>
            <a:ext cx="1910660" cy="482873"/>
          </a:xfrm>
          <a:prstGeom prst="rect">
            <a:avLst/>
          </a:prstGeom>
          <a:noFill/>
        </p:spPr>
        <p:txBody>
          <a:bodyPr wrap="square" lIns="84376" tIns="42188" rIns="84376" bIns="42188" rtlCol="0">
            <a:spAutoFit/>
          </a:bodyPr>
          <a:lstStyle/>
          <a:p>
            <a:pPr algn="ctr"/>
            <a:endParaRPr lang="en-US" sz="1292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en-US" sz="1292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96087" y="5728617"/>
            <a:ext cx="2364786" cy="516087"/>
          </a:xfrm>
          <a:prstGeom prst="rect">
            <a:avLst/>
          </a:prstGeom>
          <a:noFill/>
        </p:spPr>
        <p:txBody>
          <a:bodyPr wrap="square" lIns="84376" tIns="42188" rIns="84376" bIns="42188" rtlCol="0">
            <a:spAutoFit/>
          </a:bodyPr>
          <a:lstStyle/>
          <a:p>
            <a:pPr algn="ctr"/>
            <a:r>
              <a:rPr lang="ro-RO" sz="14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PLATFORMA ONLINE DE ÎNSCRIERE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96087" y="386135"/>
            <a:ext cx="6049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55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CUM SCOATEM 1 MILION?</a:t>
            </a:r>
            <a:endParaRPr lang="en-US" sz="3600" b="1" u="sng" dirty="0">
              <a:solidFill>
                <a:srgbClr val="055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14" y="1345054"/>
            <a:ext cx="2383074" cy="1815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"/>
          <a:stretch/>
        </p:blipFill>
        <p:spPr>
          <a:xfrm>
            <a:off x="2096087" y="3901301"/>
            <a:ext cx="2364786" cy="1815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/>
          <a:stretch/>
        </p:blipFill>
        <p:spPr>
          <a:xfrm>
            <a:off x="971621" y="1345054"/>
            <a:ext cx="2487927" cy="18113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1335606"/>
            <a:ext cx="2510800" cy="1807916"/>
          </a:xfrm>
          <a:prstGeom prst="rect">
            <a:avLst/>
          </a:prstGeom>
        </p:spPr>
      </p:pic>
      <p:pic>
        <p:nvPicPr>
          <p:cNvPr id="19" name="Picture 18" descr="05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7"/>
          <a:stretch/>
        </p:blipFill>
        <p:spPr>
          <a:xfrm>
            <a:off x="1975814" y="3886680"/>
            <a:ext cx="2485059" cy="18233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8083"/>
          <a:stretch/>
        </p:blipFill>
        <p:spPr>
          <a:xfrm>
            <a:off x="5120825" y="3880690"/>
            <a:ext cx="2784763" cy="18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472114"/>
            <a:ext cx="9144000" cy="138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Google Shape;360;p34"/>
          <p:cNvSpPr/>
          <p:nvPr/>
        </p:nvSpPr>
        <p:spPr>
          <a:xfrm>
            <a:off x="3718385" y="3493486"/>
            <a:ext cx="404100" cy="39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54589"/>
                </a:moveTo>
                <a:cubicBezTo>
                  <a:pt x="57004" y="54589"/>
                  <a:pt x="54589" y="57004"/>
                  <a:pt x="54589" y="60000"/>
                </a:cubicBezTo>
                <a:cubicBezTo>
                  <a:pt x="54589" y="62995"/>
                  <a:pt x="57004" y="65410"/>
                  <a:pt x="60000" y="65410"/>
                </a:cubicBezTo>
                <a:cubicBezTo>
                  <a:pt x="62995" y="65410"/>
                  <a:pt x="65507" y="62995"/>
                  <a:pt x="65507" y="60000"/>
                </a:cubicBezTo>
                <a:cubicBezTo>
                  <a:pt x="65507" y="57004"/>
                  <a:pt x="62995" y="54589"/>
                  <a:pt x="60000" y="54589"/>
                </a:cubicBezTo>
                <a:close/>
                <a:moveTo>
                  <a:pt x="120000" y="60000"/>
                </a:moveTo>
                <a:cubicBezTo>
                  <a:pt x="120000" y="53429"/>
                  <a:pt x="112077" y="47729"/>
                  <a:pt x="99516" y="43671"/>
                </a:cubicBezTo>
                <a:cubicBezTo>
                  <a:pt x="105507" y="31884"/>
                  <a:pt x="107149" y="22125"/>
                  <a:pt x="102512" y="17487"/>
                </a:cubicBezTo>
                <a:cubicBezTo>
                  <a:pt x="97874" y="12850"/>
                  <a:pt x="88115" y="14202"/>
                  <a:pt x="76328" y="20483"/>
                </a:cubicBezTo>
                <a:cubicBezTo>
                  <a:pt x="72270" y="7922"/>
                  <a:pt x="66570" y="0"/>
                  <a:pt x="60000" y="0"/>
                </a:cubicBezTo>
                <a:cubicBezTo>
                  <a:pt x="53429" y="0"/>
                  <a:pt x="47729" y="7922"/>
                  <a:pt x="43671" y="20483"/>
                </a:cubicBezTo>
                <a:cubicBezTo>
                  <a:pt x="31884" y="14492"/>
                  <a:pt x="22125" y="12850"/>
                  <a:pt x="17487" y="17487"/>
                </a:cubicBezTo>
                <a:cubicBezTo>
                  <a:pt x="12850" y="22125"/>
                  <a:pt x="14202" y="31884"/>
                  <a:pt x="20483" y="43671"/>
                </a:cubicBezTo>
                <a:cubicBezTo>
                  <a:pt x="7922" y="47729"/>
                  <a:pt x="0" y="53429"/>
                  <a:pt x="0" y="60000"/>
                </a:cubicBezTo>
                <a:cubicBezTo>
                  <a:pt x="0" y="66570"/>
                  <a:pt x="7922" y="72270"/>
                  <a:pt x="20483" y="76328"/>
                </a:cubicBezTo>
                <a:cubicBezTo>
                  <a:pt x="14492" y="88115"/>
                  <a:pt x="12850" y="97874"/>
                  <a:pt x="17487" y="102512"/>
                </a:cubicBezTo>
                <a:cubicBezTo>
                  <a:pt x="22125" y="107149"/>
                  <a:pt x="31884" y="105797"/>
                  <a:pt x="43671" y="99516"/>
                </a:cubicBezTo>
                <a:cubicBezTo>
                  <a:pt x="47729" y="112077"/>
                  <a:pt x="53429" y="120000"/>
                  <a:pt x="60000" y="120000"/>
                </a:cubicBezTo>
                <a:cubicBezTo>
                  <a:pt x="66570" y="120000"/>
                  <a:pt x="72270" y="112077"/>
                  <a:pt x="76328" y="99516"/>
                </a:cubicBezTo>
                <a:cubicBezTo>
                  <a:pt x="88115" y="105507"/>
                  <a:pt x="97874" y="107149"/>
                  <a:pt x="102512" y="102512"/>
                </a:cubicBezTo>
                <a:cubicBezTo>
                  <a:pt x="107149" y="97874"/>
                  <a:pt x="105797" y="88115"/>
                  <a:pt x="99516" y="76328"/>
                </a:cubicBezTo>
                <a:cubicBezTo>
                  <a:pt x="112077" y="72270"/>
                  <a:pt x="120000" y="66570"/>
                  <a:pt x="120000" y="60000"/>
                </a:cubicBezTo>
                <a:close/>
                <a:moveTo>
                  <a:pt x="5507" y="60000"/>
                </a:moveTo>
                <a:cubicBezTo>
                  <a:pt x="5507" y="55362"/>
                  <a:pt x="12270" y="51014"/>
                  <a:pt x="22898" y="48019"/>
                </a:cubicBezTo>
                <a:cubicBezTo>
                  <a:pt x="25120" y="51787"/>
                  <a:pt x="27826" y="55942"/>
                  <a:pt x="31111" y="60000"/>
                </a:cubicBezTo>
                <a:cubicBezTo>
                  <a:pt x="28115" y="64057"/>
                  <a:pt x="25120" y="68212"/>
                  <a:pt x="22898" y="71980"/>
                </a:cubicBezTo>
                <a:cubicBezTo>
                  <a:pt x="12270" y="68985"/>
                  <a:pt x="5507" y="64637"/>
                  <a:pt x="5507" y="60000"/>
                </a:cubicBezTo>
                <a:close/>
                <a:moveTo>
                  <a:pt x="38454" y="51014"/>
                </a:moveTo>
                <a:cubicBezTo>
                  <a:pt x="37101" y="52657"/>
                  <a:pt x="35748" y="54299"/>
                  <a:pt x="34396" y="55652"/>
                </a:cubicBezTo>
                <a:cubicBezTo>
                  <a:pt x="31884" y="52657"/>
                  <a:pt x="29758" y="49661"/>
                  <a:pt x="28115" y="46666"/>
                </a:cubicBezTo>
                <a:cubicBezTo>
                  <a:pt x="31400" y="45797"/>
                  <a:pt x="35169" y="45314"/>
                  <a:pt x="39033" y="44734"/>
                </a:cubicBezTo>
                <a:cubicBezTo>
                  <a:pt x="38743" y="46956"/>
                  <a:pt x="38454" y="49082"/>
                  <a:pt x="38454" y="51014"/>
                </a:cubicBezTo>
                <a:close/>
                <a:moveTo>
                  <a:pt x="39033" y="74975"/>
                </a:moveTo>
                <a:cubicBezTo>
                  <a:pt x="35169" y="74492"/>
                  <a:pt x="31400" y="73913"/>
                  <a:pt x="28115" y="73043"/>
                </a:cubicBezTo>
                <a:cubicBezTo>
                  <a:pt x="30048" y="70048"/>
                  <a:pt x="32173" y="67053"/>
                  <a:pt x="34396" y="64057"/>
                </a:cubicBezTo>
                <a:cubicBezTo>
                  <a:pt x="35748" y="65700"/>
                  <a:pt x="37101" y="67053"/>
                  <a:pt x="38454" y="68695"/>
                </a:cubicBezTo>
                <a:cubicBezTo>
                  <a:pt x="38454" y="70917"/>
                  <a:pt x="38743" y="73043"/>
                  <a:pt x="39033" y="74975"/>
                </a:cubicBezTo>
                <a:close/>
                <a:moveTo>
                  <a:pt x="21545" y="98454"/>
                </a:moveTo>
                <a:cubicBezTo>
                  <a:pt x="18260" y="95169"/>
                  <a:pt x="19903" y="87246"/>
                  <a:pt x="25410" y="77681"/>
                </a:cubicBezTo>
                <a:cubicBezTo>
                  <a:pt x="29758" y="78840"/>
                  <a:pt x="34396" y="79903"/>
                  <a:pt x="39516" y="80483"/>
                </a:cubicBezTo>
                <a:cubicBezTo>
                  <a:pt x="40096" y="85603"/>
                  <a:pt x="41159" y="90241"/>
                  <a:pt x="42318" y="94589"/>
                </a:cubicBezTo>
                <a:cubicBezTo>
                  <a:pt x="32463" y="100096"/>
                  <a:pt x="24830" y="102028"/>
                  <a:pt x="21545" y="98454"/>
                </a:cubicBezTo>
                <a:close/>
                <a:moveTo>
                  <a:pt x="39516" y="39516"/>
                </a:moveTo>
                <a:cubicBezTo>
                  <a:pt x="34396" y="40096"/>
                  <a:pt x="29758" y="41159"/>
                  <a:pt x="25410" y="42318"/>
                </a:cubicBezTo>
                <a:cubicBezTo>
                  <a:pt x="19903" y="32463"/>
                  <a:pt x="18260" y="24830"/>
                  <a:pt x="21545" y="21545"/>
                </a:cubicBezTo>
                <a:cubicBezTo>
                  <a:pt x="24830" y="18260"/>
                  <a:pt x="32753" y="19903"/>
                  <a:pt x="42318" y="25410"/>
                </a:cubicBezTo>
                <a:cubicBezTo>
                  <a:pt x="41159" y="29758"/>
                  <a:pt x="40096" y="34396"/>
                  <a:pt x="39516" y="39516"/>
                </a:cubicBezTo>
                <a:close/>
                <a:moveTo>
                  <a:pt x="74975" y="39033"/>
                </a:moveTo>
                <a:cubicBezTo>
                  <a:pt x="73140" y="38743"/>
                  <a:pt x="70917" y="38743"/>
                  <a:pt x="68695" y="38454"/>
                </a:cubicBezTo>
                <a:cubicBezTo>
                  <a:pt x="67053" y="37101"/>
                  <a:pt x="65700" y="35748"/>
                  <a:pt x="64057" y="34396"/>
                </a:cubicBezTo>
                <a:cubicBezTo>
                  <a:pt x="67053" y="31884"/>
                  <a:pt x="70144" y="29758"/>
                  <a:pt x="73140" y="28115"/>
                </a:cubicBezTo>
                <a:cubicBezTo>
                  <a:pt x="73913" y="31400"/>
                  <a:pt x="74782" y="34879"/>
                  <a:pt x="74975" y="39033"/>
                </a:cubicBezTo>
                <a:close/>
                <a:moveTo>
                  <a:pt x="60000" y="5507"/>
                </a:moveTo>
                <a:cubicBezTo>
                  <a:pt x="64637" y="5507"/>
                  <a:pt x="68985" y="12270"/>
                  <a:pt x="71980" y="22898"/>
                </a:cubicBezTo>
                <a:cubicBezTo>
                  <a:pt x="68212" y="25120"/>
                  <a:pt x="64057" y="27826"/>
                  <a:pt x="60000" y="31111"/>
                </a:cubicBezTo>
                <a:cubicBezTo>
                  <a:pt x="55942" y="27826"/>
                  <a:pt x="51787" y="25120"/>
                  <a:pt x="48019" y="22898"/>
                </a:cubicBezTo>
                <a:cubicBezTo>
                  <a:pt x="51014" y="12270"/>
                  <a:pt x="55362" y="5507"/>
                  <a:pt x="60000" y="5507"/>
                </a:cubicBezTo>
                <a:close/>
                <a:moveTo>
                  <a:pt x="46666" y="28115"/>
                </a:moveTo>
                <a:cubicBezTo>
                  <a:pt x="49661" y="30048"/>
                  <a:pt x="52657" y="32173"/>
                  <a:pt x="55652" y="34396"/>
                </a:cubicBezTo>
                <a:cubicBezTo>
                  <a:pt x="54009" y="35748"/>
                  <a:pt x="52367" y="37101"/>
                  <a:pt x="51014" y="38454"/>
                </a:cubicBezTo>
                <a:cubicBezTo>
                  <a:pt x="48792" y="38454"/>
                  <a:pt x="46956" y="38743"/>
                  <a:pt x="44734" y="39033"/>
                </a:cubicBezTo>
                <a:cubicBezTo>
                  <a:pt x="45314" y="34879"/>
                  <a:pt x="46086" y="31400"/>
                  <a:pt x="46666" y="28115"/>
                </a:cubicBezTo>
                <a:close/>
                <a:moveTo>
                  <a:pt x="45024" y="80966"/>
                </a:moveTo>
                <a:cubicBezTo>
                  <a:pt x="46956" y="81256"/>
                  <a:pt x="49082" y="81256"/>
                  <a:pt x="51304" y="81545"/>
                </a:cubicBezTo>
                <a:cubicBezTo>
                  <a:pt x="52946" y="82898"/>
                  <a:pt x="54299" y="84251"/>
                  <a:pt x="55942" y="85603"/>
                </a:cubicBezTo>
                <a:cubicBezTo>
                  <a:pt x="52946" y="88115"/>
                  <a:pt x="49951" y="90241"/>
                  <a:pt x="46956" y="91884"/>
                </a:cubicBezTo>
                <a:cubicBezTo>
                  <a:pt x="46086" y="88599"/>
                  <a:pt x="45314" y="85120"/>
                  <a:pt x="45024" y="80966"/>
                </a:cubicBezTo>
                <a:close/>
                <a:moveTo>
                  <a:pt x="60000" y="114492"/>
                </a:moveTo>
                <a:cubicBezTo>
                  <a:pt x="55362" y="114492"/>
                  <a:pt x="51014" y="107729"/>
                  <a:pt x="48019" y="97101"/>
                </a:cubicBezTo>
                <a:cubicBezTo>
                  <a:pt x="51787" y="94879"/>
                  <a:pt x="55942" y="92173"/>
                  <a:pt x="60000" y="88888"/>
                </a:cubicBezTo>
                <a:cubicBezTo>
                  <a:pt x="64057" y="92173"/>
                  <a:pt x="68212" y="94879"/>
                  <a:pt x="71980" y="97101"/>
                </a:cubicBezTo>
                <a:cubicBezTo>
                  <a:pt x="68985" y="107729"/>
                  <a:pt x="64637" y="114492"/>
                  <a:pt x="60000" y="114492"/>
                </a:cubicBezTo>
                <a:close/>
                <a:moveTo>
                  <a:pt x="73333" y="91884"/>
                </a:moveTo>
                <a:cubicBezTo>
                  <a:pt x="70338" y="89951"/>
                  <a:pt x="67342" y="87826"/>
                  <a:pt x="64347" y="85603"/>
                </a:cubicBezTo>
                <a:cubicBezTo>
                  <a:pt x="65990" y="84251"/>
                  <a:pt x="67632" y="82898"/>
                  <a:pt x="68985" y="81545"/>
                </a:cubicBezTo>
                <a:cubicBezTo>
                  <a:pt x="71207" y="81545"/>
                  <a:pt x="73140" y="81256"/>
                  <a:pt x="75265" y="80966"/>
                </a:cubicBezTo>
                <a:cubicBezTo>
                  <a:pt x="74782" y="85120"/>
                  <a:pt x="73913" y="88599"/>
                  <a:pt x="73333" y="91884"/>
                </a:cubicBezTo>
                <a:close/>
                <a:moveTo>
                  <a:pt x="76135" y="66859"/>
                </a:moveTo>
                <a:cubicBezTo>
                  <a:pt x="74782" y="68405"/>
                  <a:pt x="73140" y="70048"/>
                  <a:pt x="71497" y="71690"/>
                </a:cubicBezTo>
                <a:cubicBezTo>
                  <a:pt x="69855" y="73333"/>
                  <a:pt x="68212" y="74975"/>
                  <a:pt x="66570" y="76328"/>
                </a:cubicBezTo>
                <a:cubicBezTo>
                  <a:pt x="64347" y="76328"/>
                  <a:pt x="62222" y="76618"/>
                  <a:pt x="59710" y="76618"/>
                </a:cubicBezTo>
                <a:cubicBezTo>
                  <a:pt x="57584" y="76618"/>
                  <a:pt x="55072" y="76618"/>
                  <a:pt x="52946" y="76328"/>
                </a:cubicBezTo>
                <a:cubicBezTo>
                  <a:pt x="51304" y="74975"/>
                  <a:pt x="49661" y="73333"/>
                  <a:pt x="48019" y="71690"/>
                </a:cubicBezTo>
                <a:cubicBezTo>
                  <a:pt x="46376" y="70048"/>
                  <a:pt x="44734" y="68405"/>
                  <a:pt x="43381" y="66859"/>
                </a:cubicBezTo>
                <a:cubicBezTo>
                  <a:pt x="43381" y="64637"/>
                  <a:pt x="43091" y="62415"/>
                  <a:pt x="43091" y="60000"/>
                </a:cubicBezTo>
                <a:cubicBezTo>
                  <a:pt x="43091" y="57584"/>
                  <a:pt x="43091" y="55362"/>
                  <a:pt x="43381" y="53140"/>
                </a:cubicBezTo>
                <a:cubicBezTo>
                  <a:pt x="44734" y="51594"/>
                  <a:pt x="46376" y="49951"/>
                  <a:pt x="48019" y="48309"/>
                </a:cubicBezTo>
                <a:cubicBezTo>
                  <a:pt x="49661" y="46666"/>
                  <a:pt x="51304" y="45024"/>
                  <a:pt x="52946" y="43671"/>
                </a:cubicBezTo>
                <a:cubicBezTo>
                  <a:pt x="55072" y="43671"/>
                  <a:pt x="57294" y="43381"/>
                  <a:pt x="59710" y="43381"/>
                </a:cubicBezTo>
                <a:cubicBezTo>
                  <a:pt x="61932" y="43381"/>
                  <a:pt x="64347" y="43381"/>
                  <a:pt x="66570" y="43671"/>
                </a:cubicBezTo>
                <a:cubicBezTo>
                  <a:pt x="68212" y="45024"/>
                  <a:pt x="69855" y="46666"/>
                  <a:pt x="71497" y="48309"/>
                </a:cubicBezTo>
                <a:cubicBezTo>
                  <a:pt x="73140" y="49951"/>
                  <a:pt x="74782" y="51594"/>
                  <a:pt x="76135" y="53140"/>
                </a:cubicBezTo>
                <a:cubicBezTo>
                  <a:pt x="76135" y="55362"/>
                  <a:pt x="76328" y="57584"/>
                  <a:pt x="76328" y="60000"/>
                </a:cubicBezTo>
                <a:cubicBezTo>
                  <a:pt x="76328" y="62415"/>
                  <a:pt x="76328" y="64637"/>
                  <a:pt x="76135" y="66859"/>
                </a:cubicBezTo>
                <a:close/>
                <a:moveTo>
                  <a:pt x="98454" y="21545"/>
                </a:moveTo>
                <a:cubicBezTo>
                  <a:pt x="101739" y="24830"/>
                  <a:pt x="100096" y="32753"/>
                  <a:pt x="94685" y="42318"/>
                </a:cubicBezTo>
                <a:cubicBezTo>
                  <a:pt x="90241" y="41159"/>
                  <a:pt x="85603" y="40096"/>
                  <a:pt x="80483" y="39516"/>
                </a:cubicBezTo>
                <a:cubicBezTo>
                  <a:pt x="79903" y="34396"/>
                  <a:pt x="78840" y="29758"/>
                  <a:pt x="77777" y="25410"/>
                </a:cubicBezTo>
                <a:cubicBezTo>
                  <a:pt x="87536" y="19903"/>
                  <a:pt x="95169" y="17971"/>
                  <a:pt x="98454" y="21545"/>
                </a:cubicBezTo>
                <a:close/>
                <a:moveTo>
                  <a:pt x="85603" y="55652"/>
                </a:moveTo>
                <a:cubicBezTo>
                  <a:pt x="84251" y="54009"/>
                  <a:pt x="82898" y="52657"/>
                  <a:pt x="81545" y="51014"/>
                </a:cubicBezTo>
                <a:cubicBezTo>
                  <a:pt x="81545" y="48792"/>
                  <a:pt x="81256" y="46956"/>
                  <a:pt x="80966" y="44734"/>
                </a:cubicBezTo>
                <a:cubicBezTo>
                  <a:pt x="84830" y="45314"/>
                  <a:pt x="88599" y="45797"/>
                  <a:pt x="91884" y="46666"/>
                </a:cubicBezTo>
                <a:cubicBezTo>
                  <a:pt x="90048" y="49661"/>
                  <a:pt x="88115" y="52657"/>
                  <a:pt x="85603" y="55652"/>
                </a:cubicBezTo>
                <a:close/>
                <a:moveTo>
                  <a:pt x="85603" y="64347"/>
                </a:moveTo>
                <a:cubicBezTo>
                  <a:pt x="88115" y="67342"/>
                  <a:pt x="90241" y="70338"/>
                  <a:pt x="91884" y="73333"/>
                </a:cubicBezTo>
                <a:cubicBezTo>
                  <a:pt x="88599" y="74202"/>
                  <a:pt x="84830" y="74685"/>
                  <a:pt x="80966" y="75265"/>
                </a:cubicBezTo>
                <a:cubicBezTo>
                  <a:pt x="81256" y="73333"/>
                  <a:pt x="81256" y="71207"/>
                  <a:pt x="81545" y="68985"/>
                </a:cubicBezTo>
                <a:cubicBezTo>
                  <a:pt x="82898" y="67342"/>
                  <a:pt x="84251" y="65700"/>
                  <a:pt x="85603" y="64347"/>
                </a:cubicBezTo>
                <a:close/>
                <a:moveTo>
                  <a:pt x="98454" y="98454"/>
                </a:moveTo>
                <a:cubicBezTo>
                  <a:pt x="95169" y="101739"/>
                  <a:pt x="87246" y="100096"/>
                  <a:pt x="77777" y="94589"/>
                </a:cubicBezTo>
                <a:cubicBezTo>
                  <a:pt x="78840" y="90241"/>
                  <a:pt x="79903" y="85603"/>
                  <a:pt x="80483" y="80483"/>
                </a:cubicBezTo>
                <a:cubicBezTo>
                  <a:pt x="85603" y="79903"/>
                  <a:pt x="90241" y="78840"/>
                  <a:pt x="94685" y="77681"/>
                </a:cubicBezTo>
                <a:cubicBezTo>
                  <a:pt x="100096" y="87536"/>
                  <a:pt x="102028" y="95169"/>
                  <a:pt x="98454" y="98454"/>
                </a:cubicBezTo>
                <a:close/>
                <a:moveTo>
                  <a:pt x="97101" y="71980"/>
                </a:moveTo>
                <a:cubicBezTo>
                  <a:pt x="94879" y="68212"/>
                  <a:pt x="92173" y="64057"/>
                  <a:pt x="88888" y="60000"/>
                </a:cubicBezTo>
                <a:cubicBezTo>
                  <a:pt x="91884" y="55942"/>
                  <a:pt x="94879" y="51787"/>
                  <a:pt x="97101" y="48019"/>
                </a:cubicBezTo>
                <a:cubicBezTo>
                  <a:pt x="107729" y="51014"/>
                  <a:pt x="114589" y="55362"/>
                  <a:pt x="114589" y="60000"/>
                </a:cubicBezTo>
                <a:cubicBezTo>
                  <a:pt x="114589" y="64637"/>
                  <a:pt x="107729" y="68985"/>
                  <a:pt x="97101" y="719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rgbClr val="000000"/>
              </a:solidFill>
              <a:latin typeface="Chau Philomene One" charset="0"/>
              <a:ea typeface="Chau Philomene One" charset="0"/>
              <a:cs typeface="Chau Philomene One" charset="0"/>
              <a:sym typeface="Calibri"/>
            </a:endParaRPr>
          </a:p>
        </p:txBody>
      </p:sp>
      <p:sp>
        <p:nvSpPr>
          <p:cNvPr id="5" name="Google Shape;359;p34"/>
          <p:cNvSpPr txBox="1"/>
          <p:nvPr/>
        </p:nvSpPr>
        <p:spPr>
          <a:xfrm>
            <a:off x="735562" y="310979"/>
            <a:ext cx="8520600" cy="572700"/>
          </a:xfrm>
          <a:prstGeom prst="rect">
            <a:avLst/>
          </a:prstGeom>
          <a:noFill/>
          <a:ln w="9525" cap="flat" cmpd="sng">
            <a:solidFill>
              <a:srgbClr val="78909C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123E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hau Philomene One"/>
              </a:rPr>
              <a:t>HARTA D</a:t>
            </a:r>
            <a:r>
              <a:rPr lang="ro-RO" sz="3200" b="1" dirty="0" smtClean="0">
                <a:solidFill>
                  <a:srgbClr val="123E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hau Philomene One"/>
              </a:rPr>
              <a:t>EȘ</a:t>
            </a:r>
            <a:r>
              <a:rPr lang="en-US" sz="3200" b="1" dirty="0" smtClean="0">
                <a:solidFill>
                  <a:srgbClr val="123E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hau Philomene One"/>
              </a:rPr>
              <a:t>EURILOR</a:t>
            </a:r>
            <a:endParaRPr sz="3200" dirty="0">
              <a:solidFill>
                <a:srgbClr val="123E14"/>
              </a:solidFill>
              <a:latin typeface="+mj-lt"/>
              <a:ea typeface="Chau Philomene One" charset="0"/>
              <a:cs typeface="Chau Philomene One" charset="0"/>
              <a:sym typeface="Raleway"/>
            </a:endParaRPr>
          </a:p>
        </p:txBody>
      </p:sp>
      <p:sp>
        <p:nvSpPr>
          <p:cNvPr id="10" name="Title 1"/>
          <p:cNvSpPr txBox="1">
            <a:spLocks noGrp="1"/>
          </p:cNvSpPr>
          <p:nvPr>
            <p:ph type="subTitle"/>
          </p:nvPr>
        </p:nvSpPr>
        <p:spPr>
          <a:xfrm>
            <a:off x="4963886" y="1604520"/>
            <a:ext cx="4446424" cy="3977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hau Philomene One"/>
                <a:cs typeface="Chau Philomene One"/>
              </a:rPr>
              <a:t>1600 DE MORMANE</a:t>
            </a:r>
          </a:p>
          <a:p>
            <a:pPr>
              <a:lnSpc>
                <a:spcPct val="90000"/>
              </a:lnSpc>
            </a:pPr>
            <a:endParaRPr lang="en-US" sz="2200" b="1" dirty="0">
              <a:solidFill>
                <a:schemeClr val="bg1"/>
              </a:solidFill>
              <a:latin typeface="Chau Philomene One"/>
              <a:cs typeface="Chau Philomene One"/>
            </a:endParaRPr>
          </a:p>
          <a:p>
            <a:pPr>
              <a:lnSpc>
                <a:spcPct val="90000"/>
              </a:lnSpc>
            </a:pPr>
            <a:endParaRPr lang="en-US" sz="2200" b="1" dirty="0" smtClean="0">
              <a:solidFill>
                <a:schemeClr val="bg1"/>
              </a:solidFill>
              <a:latin typeface="Chau Philomene One"/>
              <a:cs typeface="Chau Philomene One"/>
            </a:endParaRP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hau Philomene One"/>
                <a:cs typeface="Chau Philomene One"/>
              </a:rPr>
              <a:t>APLICATIA WORLD CLEANUP DEZVOLTATA DIN ROMANIA PENTRU INTREG GLOBUL</a:t>
            </a:r>
          </a:p>
          <a:p>
            <a:pPr>
              <a:lnSpc>
                <a:spcPct val="90000"/>
              </a:lnSpc>
            </a:pPr>
            <a:endParaRPr lang="en-US" sz="2200" b="1" dirty="0">
              <a:solidFill>
                <a:schemeClr val="bg1"/>
              </a:solidFill>
              <a:latin typeface="Chau Philomene One"/>
              <a:cs typeface="Chau Philomene One"/>
            </a:endParaRP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hau Philomene One"/>
                <a:cs typeface="Chau Philomene One"/>
              </a:rPr>
              <a:t>PRIMA </a:t>
            </a:r>
          </a:p>
          <a:p>
            <a:pPr>
              <a:lnSpc>
                <a:spcPct val="90000"/>
              </a:lnSpc>
            </a:pPr>
            <a:endParaRPr lang="en-US" sz="2200" b="1" dirty="0">
              <a:solidFill>
                <a:schemeClr val="bg1"/>
              </a:solidFill>
              <a:latin typeface="Chau Philomene One"/>
              <a:cs typeface="Chau Philomene One"/>
            </a:endParaRP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Chau Philomene One"/>
                <a:cs typeface="Chau Philomene One"/>
              </a:rPr>
              <a:t> </a:t>
            </a:r>
            <a:endParaRPr lang="en-US" sz="2200" b="1" u="sng" dirty="0">
              <a:solidFill>
                <a:schemeClr val="bg1"/>
              </a:solidFill>
              <a:latin typeface="Chau Philomene One"/>
              <a:cs typeface="Chau Philomene On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11" y="944253"/>
            <a:ext cx="8212902" cy="59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-10580"/>
            <a:ext cx="9875911" cy="6539536"/>
          </a:xfrm>
          <a:prstGeom prst="rect">
            <a:avLst/>
          </a:prstGeom>
        </p:spPr>
      </p:pic>
      <p:sp>
        <p:nvSpPr>
          <p:cNvPr id="5" name="Title 1_"/>
          <p:cNvSpPr txBox="1">
            <a:spLocks/>
          </p:cNvSpPr>
          <p:nvPr/>
        </p:nvSpPr>
        <p:spPr>
          <a:xfrm>
            <a:off x="4952756" y="2743200"/>
            <a:ext cx="4446424" cy="1828800"/>
          </a:xfrm>
          <a:prstGeom prst="rect">
            <a:avLst/>
          </a:prstGeom>
          <a:solidFill>
            <a:srgbClr val="3FAB3F">
              <a:alpha val="46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o-RO" sz="2200" b="1" dirty="0" smtClean="0">
                <a:solidFill>
                  <a:schemeClr val="bg1"/>
                </a:solidFill>
                <a:cs typeface="Chau Philomene One"/>
              </a:rPr>
              <a:t>11 AUTORITĂȚI CENTRALE</a:t>
            </a:r>
          </a:p>
          <a:p>
            <a:pPr>
              <a:lnSpc>
                <a:spcPct val="90000"/>
              </a:lnSpc>
            </a:pPr>
            <a:endParaRPr lang="ro-RO" sz="2200" b="1" dirty="0" smtClean="0">
              <a:solidFill>
                <a:schemeClr val="bg1"/>
              </a:solidFill>
              <a:cs typeface="Chau Philomene One"/>
            </a:endParaRPr>
          </a:p>
          <a:p>
            <a:pPr>
              <a:lnSpc>
                <a:spcPct val="90000"/>
              </a:lnSpc>
            </a:pPr>
            <a:r>
              <a:rPr lang="ro-RO" sz="2200" b="1" dirty="0" smtClean="0">
                <a:solidFill>
                  <a:schemeClr val="bg1"/>
                </a:solidFill>
                <a:cs typeface="Chau Philomene One"/>
              </a:rPr>
              <a:t>50 DE COMPANII</a:t>
            </a:r>
          </a:p>
          <a:p>
            <a:pPr>
              <a:lnSpc>
                <a:spcPct val="90000"/>
              </a:lnSpc>
            </a:pPr>
            <a:endParaRPr lang="ro-RO" sz="2200" b="1" dirty="0">
              <a:solidFill>
                <a:schemeClr val="bg1"/>
              </a:solidFill>
              <a:cs typeface="Chau Philomene One"/>
            </a:endParaRPr>
          </a:p>
          <a:p>
            <a:pPr>
              <a:lnSpc>
                <a:spcPct val="90000"/>
              </a:lnSpc>
            </a:pPr>
            <a:r>
              <a:rPr lang="ro-RO" sz="2200" b="1" dirty="0">
                <a:solidFill>
                  <a:schemeClr val="bg1"/>
                </a:solidFill>
                <a:cs typeface="Chau Philomene One"/>
              </a:rPr>
              <a:t>56 PARTENERI </a:t>
            </a:r>
            <a:r>
              <a:rPr lang="ro-RO" sz="2200" b="1" dirty="0" smtClean="0">
                <a:solidFill>
                  <a:schemeClr val="bg1"/>
                </a:solidFill>
                <a:cs typeface="Chau Philomene One"/>
              </a:rPr>
              <a:t>ON</a:t>
            </a:r>
            <a:r>
              <a:rPr lang="en-US" sz="2200" b="1" dirty="0" smtClean="0">
                <a:solidFill>
                  <a:schemeClr val="bg1"/>
                </a:solidFill>
                <a:cs typeface="Chau Philomene One"/>
              </a:rPr>
              <a:t>G</a:t>
            </a:r>
          </a:p>
          <a:p>
            <a:pPr>
              <a:lnSpc>
                <a:spcPct val="90000"/>
              </a:lnSpc>
            </a:pPr>
            <a:endParaRPr lang="en-US" sz="2200" b="1" dirty="0" smtClean="0">
              <a:solidFill>
                <a:schemeClr val="bg1"/>
              </a:solidFill>
              <a:cs typeface="Chau Philomene One"/>
            </a:endParaRP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cs typeface="Chau Philomene One"/>
              </a:rPr>
              <a:t> </a:t>
            </a:r>
            <a:endParaRPr lang="en-US" sz="2200" b="1" u="sng" dirty="0">
              <a:solidFill>
                <a:schemeClr val="bg1"/>
              </a:solidFill>
              <a:cs typeface="Chau Philomene One"/>
            </a:endParaRPr>
          </a:p>
        </p:txBody>
      </p:sp>
      <p:sp>
        <p:nvSpPr>
          <p:cNvPr id="6" name="Title 1__"/>
          <p:cNvSpPr txBox="1">
            <a:spLocks noGrp="1"/>
          </p:cNvSpPr>
          <p:nvPr>
            <p:ph type="subTitle"/>
          </p:nvPr>
        </p:nvSpPr>
        <p:spPr>
          <a:xfrm>
            <a:off x="30088" y="646085"/>
            <a:ext cx="4576208" cy="399830"/>
          </a:xfrm>
          <a:prstGeom prst="rect">
            <a:avLst/>
          </a:prstGeom>
          <a:solidFill>
            <a:srgbClr val="206E24">
              <a:alpha val="77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o-RO" sz="2200" b="1" dirty="0" smtClean="0">
                <a:solidFill>
                  <a:schemeClr val="bg1"/>
                </a:solidFill>
                <a:cs typeface="Chau Philomene One"/>
              </a:rPr>
              <a:t> PARTENERI</a:t>
            </a:r>
            <a:endParaRPr lang="en-US" sz="2200" b="1" dirty="0" smtClean="0">
              <a:solidFill>
                <a:schemeClr val="bg1"/>
              </a:solidFill>
              <a:cs typeface="Chau Philomene One"/>
            </a:endParaRPr>
          </a:p>
          <a:p>
            <a:pPr>
              <a:lnSpc>
                <a:spcPct val="90000"/>
              </a:lnSpc>
            </a:pPr>
            <a:endParaRPr lang="en-US" sz="2200" b="1" dirty="0">
              <a:solidFill>
                <a:schemeClr val="bg1"/>
              </a:solidFill>
              <a:cs typeface="Chau Philomene One"/>
            </a:endParaRP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cs typeface="Chau Philomene One"/>
              </a:rPr>
              <a:t> </a:t>
            </a:r>
            <a:endParaRPr lang="en-US" sz="2200" b="1" u="sng" dirty="0">
              <a:solidFill>
                <a:schemeClr val="bg1"/>
              </a:solidFill>
              <a:cs typeface="Chau Philomene One"/>
            </a:endParaRPr>
          </a:p>
        </p:txBody>
      </p:sp>
    </p:spTree>
    <p:extLst>
      <p:ext uri="{BB962C8B-B14F-4D97-AF65-F5344CB8AC3E}">
        <p14:creationId xmlns:p14="http://schemas.microsoft.com/office/powerpoint/2010/main" val="34209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1"/>
        </a:solidFill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3136E3F9D3B4ABAF75266C571DD64" ma:contentTypeVersion="4" ma:contentTypeDescription="Create a new document." ma:contentTypeScope="" ma:versionID="07c7fe6148f352bd224f9e3bf7f6b8ee">
  <xsd:schema xmlns:xsd="http://www.w3.org/2001/XMLSchema" xmlns:xs="http://www.w3.org/2001/XMLSchema" xmlns:p="http://schemas.microsoft.com/office/2006/metadata/properties" xmlns:ns2="367af6a3-8c90-462c-869e-efd6a61f7a5b" targetNamespace="http://schemas.microsoft.com/office/2006/metadata/properties" ma:root="true" ma:fieldsID="ce55805ec7a922cd5d28c6a4fdb22b16" ns2:_="">
    <xsd:import namespace="367af6a3-8c90-462c-869e-efd6a61f7a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Time" minOccurs="0"/>
                <xsd:element ref="ns2:LastSharedByUs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af6a3-8c90-462c-869e-efd6a61f7a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0" nillable="true" ma:displayName="Last Shared By Time" ma:internalName="LastSharedByTime" ma:readOnly="true">
      <xsd:simpleType>
        <xsd:restriction base="dms:DateTime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FEA6A8-8FE7-4AA4-BB7C-5598CA6B4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7af6a3-8c90-462c-869e-efd6a61f7a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5C3A64-1BA4-4EF2-BF44-22057F1406A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67af6a3-8c90-462c-869e-efd6a61f7a5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4AA253-4791-41CD-B904-83E1DC3AE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A4 Paper (210x297 mm)</PresentationFormat>
  <Paragraphs>73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Chau Philomene One</vt:lpstr>
      <vt:lpstr>DejaVu Sans</vt:lpstr>
      <vt:lpstr>Raleway</vt:lpstr>
      <vt:lpstr>Symbol</vt:lpstr>
      <vt:lpstr>Times New Roman</vt:lpstr>
      <vt:lpstr>Wingdings</vt:lpstr>
      <vt:lpstr>Office Theme</vt:lpstr>
      <vt:lpstr>PowerPoint Presentation</vt:lpstr>
      <vt:lpstr>  CREDEȚI CĂ ESTE POSIBIL CA   </vt:lpstr>
      <vt:lpstr>         15.09.2018  1 MILION DE ROMÂNI  CARE CURĂȚĂ ROMÂNIA  ÎNTR-O SINGURĂ ZI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judetul Cluj: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Sakkov</dc:creator>
  <cp:lastModifiedBy>Macovei Laura (CljP/FCM2)</cp:lastModifiedBy>
  <cp:revision>619</cp:revision>
  <dcterms:modified xsi:type="dcterms:W3CDTF">2018-08-26T08:08:10Z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0x01010065F3136E3F9D3B4ABAF75266C571DD64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11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20</vt:i4>
  </property>
</Properties>
</file>