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F19E65"/>
    <a:srgbClr val="F09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D921-2ADD-4A78-91C6-C652ADB02AF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1E2A-34B7-4395-A3C2-1DBFD010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8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D921-2ADD-4A78-91C6-C652ADB02AF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1E2A-34B7-4395-A3C2-1DBFD010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5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D921-2ADD-4A78-91C6-C652ADB02AF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1E2A-34B7-4395-A3C2-1DBFD010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D921-2ADD-4A78-91C6-C652ADB02AF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1E2A-34B7-4395-A3C2-1DBFD010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D921-2ADD-4A78-91C6-C652ADB02AF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1E2A-34B7-4395-A3C2-1DBFD010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5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D921-2ADD-4A78-91C6-C652ADB02AF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1E2A-34B7-4395-A3C2-1DBFD010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7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D921-2ADD-4A78-91C6-C652ADB02AF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1E2A-34B7-4395-A3C2-1DBFD010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7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D921-2ADD-4A78-91C6-C652ADB02AF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1E2A-34B7-4395-A3C2-1DBFD010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4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D921-2ADD-4A78-91C6-C652ADB02AF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1E2A-34B7-4395-A3C2-1DBFD010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3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D921-2ADD-4A78-91C6-C652ADB02AF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1E2A-34B7-4395-A3C2-1DBFD010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5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D921-2ADD-4A78-91C6-C652ADB02AF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1E2A-34B7-4395-A3C2-1DBFD010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3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D921-2ADD-4A78-91C6-C652ADB02AFD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81E2A-34B7-4395-A3C2-1DBFD0106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5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747" y="-12342"/>
            <a:ext cx="687619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Ghid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Colectare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Deseuri</a:t>
            </a:r>
            <a:r>
              <a:rPr lang="en-US" sz="2800" b="1" dirty="0" smtClean="0"/>
              <a:t> in </a:t>
            </a:r>
            <a:r>
              <a:rPr lang="en-US" sz="2800" b="1" dirty="0" err="1" smtClean="0"/>
              <a:t>judetul</a:t>
            </a:r>
            <a:r>
              <a:rPr lang="en-US" sz="2800" b="1" dirty="0" smtClean="0"/>
              <a:t> Cluj </a:t>
            </a:r>
            <a:r>
              <a:rPr lang="en-US" sz="2800" b="1" dirty="0" err="1" smtClean="0"/>
              <a:t>pentru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Ziua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Curatenie</a:t>
            </a:r>
            <a:r>
              <a:rPr lang="en-US" sz="2800" b="1" dirty="0" smtClean="0"/>
              <a:t> Let’s Do It, Romania! -15 </a:t>
            </a:r>
            <a:r>
              <a:rPr lang="en-US" sz="2800" b="1" dirty="0" err="1" smtClean="0"/>
              <a:t>septembrie</a:t>
            </a:r>
            <a:r>
              <a:rPr lang="en-US" sz="2800" b="1" dirty="0" smtClean="0"/>
              <a:t> 2018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325" y="1905635"/>
            <a:ext cx="4213860" cy="495236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u="sng" dirty="0" err="1" smtClean="0"/>
              <a:t>Colectam</a:t>
            </a:r>
            <a:r>
              <a:rPr lang="en-US" u="sng" dirty="0" smtClean="0"/>
              <a:t> </a:t>
            </a:r>
            <a:r>
              <a:rPr lang="en-US" u="sng" dirty="0" err="1" smtClean="0"/>
              <a:t>Pentru</a:t>
            </a:r>
            <a:r>
              <a:rPr lang="en-US" u="sng" dirty="0" smtClean="0"/>
              <a:t> RECICLAT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884" y="1905635"/>
            <a:ext cx="3962400" cy="4952364"/>
          </a:xfrm>
          <a:solidFill>
            <a:srgbClr val="F19E65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u="sng" dirty="0"/>
              <a:t>I</a:t>
            </a:r>
            <a:r>
              <a:rPr lang="en-US" sz="2600" u="sng" dirty="0" smtClean="0"/>
              <a:t>n </a:t>
            </a:r>
            <a:r>
              <a:rPr lang="en-US" sz="2600" u="sng" dirty="0" err="1" smtClean="0"/>
              <a:t>sacul</a:t>
            </a:r>
            <a:r>
              <a:rPr lang="en-US" sz="2600" u="sng" dirty="0" smtClean="0"/>
              <a:t> de MENAJER </a:t>
            </a:r>
            <a:r>
              <a:rPr lang="en-US" sz="2600" u="sng" dirty="0" err="1" smtClean="0"/>
              <a:t>colectam</a:t>
            </a:r>
            <a:r>
              <a:rPr lang="en-US" sz="2600" u="sng" dirty="0" smtClean="0"/>
              <a:t> </a:t>
            </a:r>
            <a:r>
              <a:rPr lang="en-US" sz="2600" b="1" i="1" u="sng" dirty="0" smtClean="0"/>
              <a:t>TOT </a:t>
            </a:r>
            <a:r>
              <a:rPr lang="en-US" sz="2600" b="1" i="1" u="sng" dirty="0" err="1" smtClean="0"/>
              <a:t>ce</a:t>
            </a:r>
            <a:r>
              <a:rPr lang="en-US" sz="2600" b="1" i="1" u="sng" dirty="0" smtClean="0"/>
              <a:t> nu e </a:t>
            </a:r>
            <a:r>
              <a:rPr lang="en-US" sz="2600" b="1" i="1" u="sng" dirty="0" err="1" smtClean="0"/>
              <a:t>Specificat</a:t>
            </a:r>
            <a:r>
              <a:rPr lang="en-US" sz="2600" b="1" i="1" u="sng" dirty="0" smtClean="0"/>
              <a:t> la RECICLABIL</a:t>
            </a:r>
          </a:p>
          <a:p>
            <a:pPr marL="0" indent="0">
              <a:buNone/>
            </a:pPr>
            <a:r>
              <a:rPr lang="en-US" sz="1600" b="1" dirty="0" err="1" smtClean="0"/>
              <a:t>Sugestii</a:t>
            </a:r>
            <a:r>
              <a:rPr lang="en-US" sz="1600" b="1" dirty="0" smtClean="0"/>
              <a:t>: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6916">
            <a:off x="333186" y="2545508"/>
            <a:ext cx="1647128" cy="823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08" y="3415584"/>
            <a:ext cx="1496074" cy="106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3_"/>
          <p:cNvSpPr txBox="1">
            <a:spLocks/>
          </p:cNvSpPr>
          <p:nvPr/>
        </p:nvSpPr>
        <p:spPr>
          <a:xfrm>
            <a:off x="8442171" y="1873427"/>
            <a:ext cx="3703320" cy="4952364"/>
          </a:xfrm>
          <a:prstGeom prst="rect">
            <a:avLst/>
          </a:prstGeom>
          <a:solidFill>
            <a:srgbClr val="FF7C8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u="sng" dirty="0" smtClean="0"/>
              <a:t> NU </a:t>
            </a:r>
            <a:r>
              <a:rPr lang="en-US" u="sng" dirty="0" err="1" smtClean="0"/>
              <a:t>Colectam</a:t>
            </a:r>
            <a:r>
              <a:rPr lang="en-US" u="sng" dirty="0" smtClean="0"/>
              <a:t> 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10" descr="Image may contain: tex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12208" r="8925" b="11760"/>
          <a:stretch/>
        </p:blipFill>
        <p:spPr bwMode="auto">
          <a:xfrm>
            <a:off x="269652" y="113229"/>
            <a:ext cx="3223260" cy="10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1" t="48626" r="32343" b="8165"/>
          <a:stretch/>
        </p:blipFill>
        <p:spPr>
          <a:xfrm>
            <a:off x="8488680" y="2378252"/>
            <a:ext cx="2086971" cy="126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63" y="3646412"/>
            <a:ext cx="1156795" cy="1230562"/>
          </a:xfrm>
          <a:prstGeom prst="rect">
            <a:avLst/>
          </a:prstGeom>
        </p:spPr>
      </p:pic>
      <p:sp>
        <p:nvSpPr>
          <p:cNvPr id="12" name="Title 1_"/>
          <p:cNvSpPr txBox="1">
            <a:spLocks/>
          </p:cNvSpPr>
          <p:nvPr/>
        </p:nvSpPr>
        <p:spPr>
          <a:xfrm>
            <a:off x="11063564" y="5252206"/>
            <a:ext cx="20587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604503" y="5115595"/>
            <a:ext cx="1639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Deseuri</a:t>
            </a:r>
            <a:r>
              <a:rPr lang="en-US" b="1" dirty="0" smtClean="0"/>
              <a:t> </a:t>
            </a:r>
            <a:r>
              <a:rPr lang="en-US" b="1" dirty="0" err="1" smtClean="0"/>
              <a:t>medicale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634547" y="2651980"/>
            <a:ext cx="145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Deseuri</a:t>
            </a:r>
            <a:r>
              <a:rPr lang="en-US" b="1" dirty="0" smtClean="0"/>
              <a:t> din </a:t>
            </a:r>
            <a:r>
              <a:rPr lang="en-US" b="1" dirty="0" err="1" smtClean="0"/>
              <a:t>constructii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38373" y="3577835"/>
            <a:ext cx="188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Carton (</a:t>
            </a:r>
            <a:r>
              <a:rPr lang="en-US" b="1" dirty="0" err="1" smtClean="0"/>
              <a:t>fara</a:t>
            </a:r>
            <a:r>
              <a:rPr lang="en-US" b="1" dirty="0" smtClean="0"/>
              <a:t> </a:t>
            </a:r>
            <a:r>
              <a:rPr lang="en-US" b="1" dirty="0" err="1" smtClean="0"/>
              <a:t>noroi</a:t>
            </a:r>
            <a:r>
              <a:rPr lang="en-US" b="1" dirty="0" smtClean="0"/>
              <a:t> </a:t>
            </a:r>
            <a:r>
              <a:rPr lang="en-US" b="1" dirty="0" err="1" smtClean="0"/>
              <a:t>sau</a:t>
            </a:r>
            <a:r>
              <a:rPr lang="en-US" b="1" dirty="0" smtClean="0"/>
              <a:t> </a:t>
            </a:r>
            <a:r>
              <a:rPr lang="en-US" b="1" dirty="0" err="1" smtClean="0"/>
              <a:t>ulei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2" r="12181" b="27542"/>
          <a:stretch/>
        </p:blipFill>
        <p:spPr>
          <a:xfrm>
            <a:off x="8601999" y="4979163"/>
            <a:ext cx="1860332" cy="119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10446231" y="3901001"/>
            <a:ext cx="1639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Deseuri</a:t>
            </a:r>
            <a:r>
              <a:rPr lang="en-US" b="1" dirty="0" smtClean="0"/>
              <a:t> cu </a:t>
            </a:r>
            <a:r>
              <a:rPr lang="en-US" b="1" dirty="0" err="1" smtClean="0"/>
              <a:t>pictograme</a:t>
            </a:r>
            <a:r>
              <a:rPr lang="en-US" b="1" dirty="0" smtClean="0"/>
              <a:t> de </a:t>
            </a:r>
            <a:r>
              <a:rPr lang="en-US" b="1" dirty="0" err="1" smtClean="0"/>
              <a:t>pericol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30327" y="6157640"/>
            <a:ext cx="338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Aminale</a:t>
            </a:r>
            <a:r>
              <a:rPr lang="en-US" b="1" dirty="0" smtClean="0"/>
              <a:t> </a:t>
            </a:r>
            <a:r>
              <a:rPr lang="en-US" b="1" dirty="0" err="1" smtClean="0"/>
              <a:t>Decedate</a:t>
            </a:r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err="1" smtClean="0"/>
              <a:t>Alte</a:t>
            </a:r>
            <a:r>
              <a:rPr lang="en-US" b="1" dirty="0" smtClean="0"/>
              <a:t> </a:t>
            </a:r>
            <a:r>
              <a:rPr lang="en-US" b="1" dirty="0" err="1" smtClean="0"/>
              <a:t>deseuri</a:t>
            </a:r>
            <a:r>
              <a:rPr lang="en-US" b="1" dirty="0" smtClean="0"/>
              <a:t> </a:t>
            </a:r>
            <a:r>
              <a:rPr lang="en-US" b="1" dirty="0" err="1" smtClean="0"/>
              <a:t>necunoscute</a:t>
            </a:r>
            <a:endParaRPr lang="en-US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949">
            <a:off x="532227" y="4464014"/>
            <a:ext cx="1026731" cy="11350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362479" y="5776991"/>
            <a:ext cx="1882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Ambalaj</a:t>
            </a:r>
            <a:r>
              <a:rPr lang="en-US" b="1" dirty="0" smtClean="0"/>
              <a:t> </a:t>
            </a:r>
            <a:r>
              <a:rPr lang="en-US" b="1" dirty="0" err="1" smtClean="0"/>
              <a:t>Sticla</a:t>
            </a:r>
            <a:r>
              <a:rPr lang="en-US" b="1" dirty="0" smtClean="0"/>
              <a:t>, inclusive </a:t>
            </a:r>
            <a:r>
              <a:rPr lang="en-US" b="1" dirty="0" err="1" smtClean="0"/>
              <a:t>Borcane</a:t>
            </a:r>
            <a:r>
              <a:rPr lang="en-US" b="1" dirty="0" smtClean="0"/>
              <a:t> </a:t>
            </a:r>
            <a:r>
              <a:rPr lang="en-US" b="1" dirty="0" err="1" smtClean="0"/>
              <a:t>fara</a:t>
            </a:r>
            <a:r>
              <a:rPr lang="en-US" b="1" dirty="0" smtClean="0"/>
              <a:t> </a:t>
            </a:r>
            <a:r>
              <a:rPr lang="en-US" b="1" dirty="0" err="1" smtClean="0"/>
              <a:t>continut</a:t>
            </a:r>
            <a:endParaRPr lang="en-US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1" r="9522"/>
          <a:stretch/>
        </p:blipFill>
        <p:spPr>
          <a:xfrm>
            <a:off x="140970" y="5736985"/>
            <a:ext cx="2163128" cy="115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2326744" y="4617753"/>
            <a:ext cx="1882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Doze </a:t>
            </a:r>
            <a:r>
              <a:rPr lang="en-US" b="1" dirty="0" err="1" smtClean="0"/>
              <a:t>Aluminiu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Ambalaje</a:t>
            </a:r>
            <a:r>
              <a:rPr lang="en-US" b="1" dirty="0"/>
              <a:t> </a:t>
            </a:r>
            <a:r>
              <a:rPr lang="en-US" b="1" dirty="0" err="1" smtClean="0"/>
              <a:t>metalice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362479" y="2688869"/>
            <a:ext cx="188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PET-</a:t>
            </a:r>
            <a:r>
              <a:rPr lang="en-US" b="1" dirty="0" err="1" smtClean="0"/>
              <a:t>uri</a:t>
            </a:r>
            <a:endParaRPr lang="en-US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4322" y="181352"/>
            <a:ext cx="1201016" cy="73768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6892" y="1471035"/>
            <a:ext cx="11572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Pot </a:t>
            </a:r>
            <a:r>
              <a:rPr lang="en-US" sz="1100" i="1" dirty="0" err="1" smtClean="0"/>
              <a:t>exista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si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alte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tipuri</a:t>
            </a:r>
            <a:r>
              <a:rPr lang="en-US" sz="1100" i="1" dirty="0" smtClean="0"/>
              <a:t> de </a:t>
            </a:r>
            <a:r>
              <a:rPr lang="en-US" sz="1100" i="1" dirty="0" err="1" smtClean="0"/>
              <a:t>deseuri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reciclabile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pe</a:t>
            </a:r>
            <a:r>
              <a:rPr lang="en-US" sz="1100" i="1" dirty="0" smtClean="0"/>
              <a:t> care nu le </a:t>
            </a:r>
            <a:r>
              <a:rPr lang="en-US" sz="1100" i="1" dirty="0" err="1" smtClean="0"/>
              <a:t>colectam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separat</a:t>
            </a:r>
            <a:r>
              <a:rPr lang="en-US" sz="1100" i="1" dirty="0" smtClean="0"/>
              <a:t> </a:t>
            </a:r>
            <a:r>
              <a:rPr lang="en-US" sz="1100" i="1" dirty="0"/>
              <a:t>in </a:t>
            </a:r>
            <a:r>
              <a:rPr lang="en-US" sz="1100" i="1" dirty="0" err="1"/>
              <a:t>vederea</a:t>
            </a:r>
            <a:r>
              <a:rPr lang="en-US" sz="1100" i="1" dirty="0"/>
              <a:t> </a:t>
            </a:r>
            <a:r>
              <a:rPr lang="en-US" sz="1100" i="1" dirty="0" err="1" smtClean="0"/>
              <a:t>Valorificarii</a:t>
            </a:r>
            <a:r>
              <a:rPr lang="en-US" sz="1100" i="1" dirty="0" smtClean="0"/>
              <a:t>, in </a:t>
            </a:r>
            <a:r>
              <a:rPr lang="en-US" sz="1100" i="1" dirty="0" err="1" smtClean="0"/>
              <a:t>ziua</a:t>
            </a:r>
            <a:r>
              <a:rPr lang="en-US" sz="1100" i="1" dirty="0" smtClean="0"/>
              <a:t> de </a:t>
            </a:r>
            <a:r>
              <a:rPr lang="en-US" sz="1100" i="1" dirty="0" err="1" smtClean="0"/>
              <a:t>Curatenie</a:t>
            </a:r>
            <a:r>
              <a:rPr lang="en-US" sz="1100" i="1" dirty="0" smtClean="0"/>
              <a:t> WCD 2018 din motive de </a:t>
            </a:r>
            <a:r>
              <a:rPr lang="en-US" sz="1100" i="1" dirty="0" err="1" smtClean="0"/>
              <a:t>identificare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compozitie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chimica</a:t>
            </a:r>
            <a:r>
              <a:rPr lang="en-US" sz="1100" i="1" dirty="0" smtClean="0"/>
              <a:t>  </a:t>
            </a:r>
            <a:r>
              <a:rPr lang="en-US" sz="1100" i="1" dirty="0" err="1" smtClean="0"/>
              <a:t>si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separare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ulterioara</a:t>
            </a:r>
            <a:r>
              <a:rPr lang="en-US" sz="1100" i="1" dirty="0" smtClean="0"/>
              <a:t>. </a:t>
            </a:r>
            <a:endParaRPr lang="en-US" sz="1100" i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69" y="3442628"/>
            <a:ext cx="1359512" cy="101963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166238" y="3415584"/>
            <a:ext cx="188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Deseuri</a:t>
            </a:r>
            <a:r>
              <a:rPr lang="en-US" b="1" dirty="0" smtClean="0"/>
              <a:t> </a:t>
            </a:r>
            <a:r>
              <a:rPr lang="en-US" b="1" dirty="0" err="1" smtClean="0"/>
              <a:t>imbracaminte</a:t>
            </a:r>
            <a:endParaRPr lang="en-US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r="32212"/>
          <a:stretch/>
        </p:blipFill>
        <p:spPr>
          <a:xfrm>
            <a:off x="4602153" y="4575617"/>
            <a:ext cx="978840" cy="115639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19204" r="11690" b="16050"/>
          <a:stretch/>
        </p:blipFill>
        <p:spPr>
          <a:xfrm>
            <a:off x="4602153" y="5776991"/>
            <a:ext cx="1037455" cy="86454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098669" y="4516766"/>
            <a:ext cx="221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Deseuri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-</a:t>
            </a:r>
            <a:r>
              <a:rPr lang="en-US" b="1" dirty="0" err="1" smtClean="0"/>
              <a:t>caserole</a:t>
            </a:r>
            <a:r>
              <a:rPr lang="en-US" b="1" dirty="0" smtClean="0"/>
              <a:t> de la </a:t>
            </a:r>
            <a:r>
              <a:rPr lang="en-US" b="1" dirty="0" err="1" smtClean="0"/>
              <a:t>mancare</a:t>
            </a:r>
            <a:endParaRPr lang="en-US" b="1" dirty="0" smtClean="0"/>
          </a:p>
          <a:p>
            <a:r>
              <a:rPr lang="en-US" b="1" dirty="0" smtClean="0"/>
              <a:t>-</a:t>
            </a:r>
            <a:r>
              <a:rPr lang="en-US" b="1" dirty="0" err="1" smtClean="0"/>
              <a:t>pahare</a:t>
            </a:r>
            <a:r>
              <a:rPr lang="en-US" b="1" dirty="0" smtClean="0"/>
              <a:t> de </a:t>
            </a:r>
            <a:r>
              <a:rPr lang="en-US" b="1" dirty="0" err="1" smtClean="0"/>
              <a:t>unica</a:t>
            </a:r>
            <a:r>
              <a:rPr lang="en-US" b="1" dirty="0" smtClean="0"/>
              <a:t> </a:t>
            </a:r>
            <a:r>
              <a:rPr lang="en-US" b="1" dirty="0" err="1" smtClean="0"/>
              <a:t>folosinta</a:t>
            </a:r>
            <a:endParaRPr lang="en-US" b="1" dirty="0" smtClean="0"/>
          </a:p>
          <a:p>
            <a:r>
              <a:rPr lang="en-US" b="1" dirty="0" smtClean="0"/>
              <a:t>-</a:t>
            </a:r>
            <a:r>
              <a:rPr lang="en-US" b="1" dirty="0" err="1" smtClean="0"/>
              <a:t>ambalaje</a:t>
            </a:r>
            <a:r>
              <a:rPr lang="en-US" b="1" dirty="0" smtClean="0"/>
              <a:t> de la </a:t>
            </a:r>
            <a:r>
              <a:rPr lang="en-US" b="1" dirty="0" err="1" smtClean="0"/>
              <a:t>dulciuri</a:t>
            </a:r>
            <a:r>
              <a:rPr lang="en-US" b="1" dirty="0" smtClean="0"/>
              <a:t> </a:t>
            </a:r>
            <a:r>
              <a:rPr lang="en-US" b="1" dirty="0" err="1" smtClean="0"/>
              <a:t>sau</a:t>
            </a:r>
            <a:r>
              <a:rPr lang="en-US" b="1" dirty="0" smtClean="0"/>
              <a:t> </a:t>
            </a:r>
            <a:r>
              <a:rPr lang="en-US" b="1" dirty="0" err="1" smtClean="0"/>
              <a:t>lapte</a:t>
            </a: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25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Ghid de Colectare Deseuri in judetul Cluj pentru Ziua de Curatenie Let’s Do It, Romania! -15 septembrie 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Sabina</dc:creator>
  <cp:lastModifiedBy>Macovei Laura (CljP/FCM2)</cp:lastModifiedBy>
  <cp:revision>22</cp:revision>
  <dcterms:created xsi:type="dcterms:W3CDTF">2018-08-25T17:32:17Z</dcterms:created>
  <dcterms:modified xsi:type="dcterms:W3CDTF">2018-08-27T15:57:03Z</dcterms:modified>
</cp:coreProperties>
</file>